
<file path=[Content_Types].xml><?xml version="1.0" encoding="utf-8"?>
<Types xmlns="http://schemas.openxmlformats.org/package/2006/content-types">
  <Default Extension="bin" ContentType="application/vnd.openxmlformats-officedocument.oleObject"/>
  <Default Extension="fntdata" ContentType="application/x-fontdata"/>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7"/>
  </p:notesMasterIdLst>
  <p:sldIdLst>
    <p:sldId id="256" r:id="rId2"/>
    <p:sldId id="258" r:id="rId3"/>
    <p:sldId id="259" r:id="rId4"/>
    <p:sldId id="260" r:id="rId5"/>
    <p:sldId id="300" r:id="rId6"/>
    <p:sldId id="275" r:id="rId7"/>
    <p:sldId id="261" r:id="rId8"/>
    <p:sldId id="266" r:id="rId9"/>
    <p:sldId id="301" r:id="rId10"/>
    <p:sldId id="276" r:id="rId11"/>
    <p:sldId id="262" r:id="rId12"/>
    <p:sldId id="263" r:id="rId13"/>
    <p:sldId id="274" r:id="rId14"/>
    <p:sldId id="272" r:id="rId15"/>
    <p:sldId id="273" r:id="rId16"/>
    <p:sldId id="303" r:id="rId17"/>
    <p:sldId id="306" r:id="rId18"/>
    <p:sldId id="305" r:id="rId19"/>
    <p:sldId id="304" r:id="rId20"/>
    <p:sldId id="278" r:id="rId21"/>
    <p:sldId id="268" r:id="rId22"/>
    <p:sldId id="286" r:id="rId23"/>
    <p:sldId id="288" r:id="rId24"/>
    <p:sldId id="307" r:id="rId25"/>
    <p:sldId id="308" r:id="rId26"/>
    <p:sldId id="309" r:id="rId27"/>
    <p:sldId id="310" r:id="rId28"/>
    <p:sldId id="319" r:id="rId29"/>
    <p:sldId id="311" r:id="rId30"/>
    <p:sldId id="312" r:id="rId31"/>
    <p:sldId id="321" r:id="rId32"/>
    <p:sldId id="320" r:id="rId33"/>
    <p:sldId id="313" r:id="rId34"/>
    <p:sldId id="314" r:id="rId35"/>
    <p:sldId id="315" r:id="rId36"/>
    <p:sldId id="322" r:id="rId37"/>
    <p:sldId id="323" r:id="rId38"/>
    <p:sldId id="290" r:id="rId39"/>
    <p:sldId id="279" r:id="rId40"/>
    <p:sldId id="257" r:id="rId41"/>
    <p:sldId id="280" r:id="rId42"/>
    <p:sldId id="316" r:id="rId43"/>
    <p:sldId id="317" r:id="rId44"/>
    <p:sldId id="318" r:id="rId45"/>
    <p:sldId id="270" r:id="rId46"/>
  </p:sldIdLst>
  <p:sldSz cx="9144000" cy="5143500" type="screen16x9"/>
  <p:notesSz cx="6858000" cy="9144000"/>
  <p:embeddedFontLst>
    <p:embeddedFont>
      <p:font typeface="Arimo" panose="020B0604020202020204" charset="0"/>
      <p:regular r:id="rId48"/>
    </p:embeddedFont>
    <p:embeddedFont>
      <p:font typeface="Bebas Neue" panose="020B0606020202050201" pitchFamily="34" charset="0"/>
      <p:regular r:id="rId49"/>
    </p:embeddedFont>
    <p:embeddedFont>
      <p:font typeface="Brush Script MT" panose="03060802040406070304" pitchFamily="66" charset="0"/>
      <p:italic r:id="rId50"/>
    </p:embeddedFont>
    <p:embeddedFont>
      <p:font typeface="Cambria Math" panose="02040503050406030204" pitchFamily="18" charset="0"/>
      <p:regular r:id="rId51"/>
    </p:embeddedFont>
    <p:embeddedFont>
      <p:font typeface="Spline Sans Mono Medium" panose="020B0604020202020204" charset="0"/>
      <p:regular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4D3B02-97DA-4779-A8C3-89F4E2997D5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10" autoAdjust="0"/>
    <p:restoredTop sz="94660"/>
  </p:normalViewPr>
  <p:slideViewPr>
    <p:cSldViewPr snapToGrid="0">
      <p:cViewPr varScale="1">
        <p:scale>
          <a:sx n="107" d="100"/>
          <a:sy n="107" d="100"/>
        </p:scale>
        <p:origin x="88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6505baf55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6505baf55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66ad343515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166ad343515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66ad343515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66ad343515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169d18c3c06_0_5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169d18c3c06_0_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166ad343515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166ad343515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66ad343515_0_5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66ad343515_0_5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ED833611-EA5B-62BA-14AC-DDF7D590CB57}"/>
            </a:ext>
          </a:extLst>
        </p:cNvPr>
        <p:cNvGrpSpPr/>
        <p:nvPr/>
      </p:nvGrpSpPr>
      <p:grpSpPr>
        <a:xfrm>
          <a:off x="0" y="0"/>
          <a:ext cx="0" cy="0"/>
          <a:chOff x="0" y="0"/>
          <a:chExt cx="0" cy="0"/>
        </a:xfrm>
      </p:grpSpPr>
      <p:sp>
        <p:nvSpPr>
          <p:cNvPr id="281" name="Google Shape;281;g166ad343515_0_125:notes">
            <a:extLst>
              <a:ext uri="{FF2B5EF4-FFF2-40B4-BE49-F238E27FC236}">
                <a16:creationId xmlns:a16="http://schemas.microsoft.com/office/drawing/2014/main" id="{395C9801-FCC3-195E-8381-00A693F70E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166ad343515_0_125:notes">
            <a:extLst>
              <a:ext uri="{FF2B5EF4-FFF2-40B4-BE49-F238E27FC236}">
                <a16:creationId xmlns:a16="http://schemas.microsoft.com/office/drawing/2014/main" id="{05443349-9AB4-DAAB-C9F5-D00456F0DB3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70437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56A5F56F-900D-C22D-6290-22F21A99DD65}"/>
            </a:ext>
          </a:extLst>
        </p:cNvPr>
        <p:cNvGrpSpPr/>
        <p:nvPr/>
      </p:nvGrpSpPr>
      <p:grpSpPr>
        <a:xfrm>
          <a:off x="0" y="0"/>
          <a:ext cx="0" cy="0"/>
          <a:chOff x="0" y="0"/>
          <a:chExt cx="0" cy="0"/>
        </a:xfrm>
      </p:grpSpPr>
      <p:sp>
        <p:nvSpPr>
          <p:cNvPr id="281" name="Google Shape;281;g166ad343515_0_125:notes">
            <a:extLst>
              <a:ext uri="{FF2B5EF4-FFF2-40B4-BE49-F238E27FC236}">
                <a16:creationId xmlns:a16="http://schemas.microsoft.com/office/drawing/2014/main" id="{3712434F-616F-7B58-166C-CED2BFBDFF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166ad343515_0_125:notes">
            <a:extLst>
              <a:ext uri="{FF2B5EF4-FFF2-40B4-BE49-F238E27FC236}">
                <a16:creationId xmlns:a16="http://schemas.microsoft.com/office/drawing/2014/main" id="{C01E4783-E010-E10C-8BA7-6EA3CD75CC4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59406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647890bb2d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647890bb2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66ad343515_0_4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166ad343515_0_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66ad343515_0_4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166ad343515_0_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6505baf554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6505baf554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66ad343515_0_4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166ad343515_0_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a:extLst>
            <a:ext uri="{FF2B5EF4-FFF2-40B4-BE49-F238E27FC236}">
              <a16:creationId xmlns:a16="http://schemas.microsoft.com/office/drawing/2014/main" id="{5F97B2C0-1813-1E10-676E-C407A6C01341}"/>
            </a:ext>
          </a:extLst>
        </p:cNvPr>
        <p:cNvGrpSpPr/>
        <p:nvPr/>
      </p:nvGrpSpPr>
      <p:grpSpPr>
        <a:xfrm>
          <a:off x="0" y="0"/>
          <a:ext cx="0" cy="0"/>
          <a:chOff x="0" y="0"/>
          <a:chExt cx="0" cy="0"/>
        </a:xfrm>
      </p:grpSpPr>
      <p:sp>
        <p:nvSpPr>
          <p:cNvPr id="856" name="Google Shape;856;g166ad343515_0_594:notes">
            <a:extLst>
              <a:ext uri="{FF2B5EF4-FFF2-40B4-BE49-F238E27FC236}">
                <a16:creationId xmlns:a16="http://schemas.microsoft.com/office/drawing/2014/main" id="{CBF9A26E-C4B0-2FE2-88F3-46A809C159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66ad343515_0_594:notes">
            <a:extLst>
              <a:ext uri="{FF2B5EF4-FFF2-40B4-BE49-F238E27FC236}">
                <a16:creationId xmlns:a16="http://schemas.microsoft.com/office/drawing/2014/main" id="{AE595656-74F1-AEF0-F53C-F39616B1209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25218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a:extLst>
            <a:ext uri="{FF2B5EF4-FFF2-40B4-BE49-F238E27FC236}">
              <a16:creationId xmlns:a16="http://schemas.microsoft.com/office/drawing/2014/main" id="{786DDE6C-64FE-E04A-B495-BA22C0F747C6}"/>
            </a:ext>
          </a:extLst>
        </p:cNvPr>
        <p:cNvGrpSpPr/>
        <p:nvPr/>
      </p:nvGrpSpPr>
      <p:grpSpPr>
        <a:xfrm>
          <a:off x="0" y="0"/>
          <a:ext cx="0" cy="0"/>
          <a:chOff x="0" y="0"/>
          <a:chExt cx="0" cy="0"/>
        </a:xfrm>
      </p:grpSpPr>
      <p:sp>
        <p:nvSpPr>
          <p:cNvPr id="442" name="Google Shape;442;g166ad343515_0_425:notes">
            <a:extLst>
              <a:ext uri="{FF2B5EF4-FFF2-40B4-BE49-F238E27FC236}">
                <a16:creationId xmlns:a16="http://schemas.microsoft.com/office/drawing/2014/main" id="{51BC9E73-73A1-A6B6-B996-10D43E6C8A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166ad343515_0_425:notes">
            <a:extLst>
              <a:ext uri="{FF2B5EF4-FFF2-40B4-BE49-F238E27FC236}">
                <a16:creationId xmlns:a16="http://schemas.microsoft.com/office/drawing/2014/main" id="{B81497EB-E7D5-91CC-5C28-39937B568C1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3225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a:extLst>
            <a:ext uri="{FF2B5EF4-FFF2-40B4-BE49-F238E27FC236}">
              <a16:creationId xmlns:a16="http://schemas.microsoft.com/office/drawing/2014/main" id="{2FF24E0B-21C4-6328-5580-9272D45DD7FF}"/>
            </a:ext>
          </a:extLst>
        </p:cNvPr>
        <p:cNvGrpSpPr/>
        <p:nvPr/>
      </p:nvGrpSpPr>
      <p:grpSpPr>
        <a:xfrm>
          <a:off x="0" y="0"/>
          <a:ext cx="0" cy="0"/>
          <a:chOff x="0" y="0"/>
          <a:chExt cx="0" cy="0"/>
        </a:xfrm>
      </p:grpSpPr>
      <p:sp>
        <p:nvSpPr>
          <p:cNvPr id="442" name="Google Shape;442;g166ad343515_0_425:notes">
            <a:extLst>
              <a:ext uri="{FF2B5EF4-FFF2-40B4-BE49-F238E27FC236}">
                <a16:creationId xmlns:a16="http://schemas.microsoft.com/office/drawing/2014/main" id="{FAD12542-8202-D1D9-3DFC-E030697044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166ad343515_0_425:notes">
            <a:extLst>
              <a:ext uri="{FF2B5EF4-FFF2-40B4-BE49-F238E27FC236}">
                <a16:creationId xmlns:a16="http://schemas.microsoft.com/office/drawing/2014/main" id="{7DD44BE0-8D26-5CFB-509C-160546A2A13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35014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647890bb2d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647890bb2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647890bb2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647890bb2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647890bb2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647890bb2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66ad343515_0_5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166ad343515_0_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647890bb2d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647890bb2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66ad343515_0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66ad343515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a:extLst>
            <a:ext uri="{FF2B5EF4-FFF2-40B4-BE49-F238E27FC236}">
              <a16:creationId xmlns:a16="http://schemas.microsoft.com/office/drawing/2014/main" id="{AC6D4981-CBF0-23E2-B771-8750D5F66A2F}"/>
            </a:ext>
          </a:extLst>
        </p:cNvPr>
        <p:cNvGrpSpPr/>
        <p:nvPr/>
      </p:nvGrpSpPr>
      <p:grpSpPr>
        <a:xfrm>
          <a:off x="0" y="0"/>
          <a:ext cx="0" cy="0"/>
          <a:chOff x="0" y="0"/>
          <a:chExt cx="0" cy="0"/>
        </a:xfrm>
      </p:grpSpPr>
      <p:sp>
        <p:nvSpPr>
          <p:cNvPr id="263" name="Google Shape;263;g166ad343515_0_343:notes">
            <a:extLst>
              <a:ext uri="{FF2B5EF4-FFF2-40B4-BE49-F238E27FC236}">
                <a16:creationId xmlns:a16="http://schemas.microsoft.com/office/drawing/2014/main" id="{86A6B9B8-DE44-133A-1E49-15F4F8BC4B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66ad343515_0_343:notes">
            <a:extLst>
              <a:ext uri="{FF2B5EF4-FFF2-40B4-BE49-F238E27FC236}">
                <a16:creationId xmlns:a16="http://schemas.microsoft.com/office/drawing/2014/main" id="{053AF298-8B5E-F04D-2B40-55E74A4069B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8611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647890bb2d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647890bb2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47a4917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347a4917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66ad343515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66ad34351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647890bb2d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647890bb2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stretch>
            <a:fillRect/>
          </a:stretch>
        </p:blipFill>
        <p:spPr>
          <a:xfrm>
            <a:off x="0" y="0"/>
            <a:ext cx="9144000" cy="5143500"/>
          </a:xfrm>
          <a:prstGeom prst="rect">
            <a:avLst/>
          </a:prstGeom>
          <a:noFill/>
          <a:ln>
            <a:noFill/>
          </a:ln>
        </p:spPr>
      </p:pic>
      <p:sp>
        <p:nvSpPr>
          <p:cNvPr id="10" name="Google Shape;10;p2"/>
          <p:cNvSpPr/>
          <p:nvPr/>
        </p:nvSpPr>
        <p:spPr>
          <a:xfrm>
            <a:off x="427675" y="465450"/>
            <a:ext cx="8336700" cy="4318800"/>
          </a:xfrm>
          <a:prstGeom prst="roundRect">
            <a:avLst>
              <a:gd name="adj" fmla="val 16667"/>
            </a:avLst>
          </a:prstGeom>
          <a:solidFill>
            <a:srgbClr val="00197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 name="Google Shape;11;p2"/>
          <p:cNvSpPr txBox="1">
            <a:spLocks noGrp="1"/>
          </p:cNvSpPr>
          <p:nvPr>
            <p:ph type="ctrTitle"/>
          </p:nvPr>
        </p:nvSpPr>
        <p:spPr>
          <a:xfrm>
            <a:off x="1188600" y="623225"/>
            <a:ext cx="6898500" cy="21300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SzPts val="5200"/>
              <a:buNone/>
              <a:defRPr sz="49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2901275" y="3552000"/>
            <a:ext cx="5185800" cy="9180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4"/>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5"/>
        <p:cNvGrpSpPr/>
        <p:nvPr/>
      </p:nvGrpSpPr>
      <p:grpSpPr>
        <a:xfrm>
          <a:off x="0" y="0"/>
          <a:ext cx="0" cy="0"/>
          <a:chOff x="0" y="0"/>
          <a:chExt cx="0" cy="0"/>
        </a:xfrm>
      </p:grpSpPr>
      <p:pic>
        <p:nvPicPr>
          <p:cNvPr id="56" name="Google Shape;56;p13"/>
          <p:cNvPicPr preferRelativeResize="0"/>
          <p:nvPr/>
        </p:nvPicPr>
        <p:blipFill>
          <a:blip r:embed="rId2"/>
          <a:stretch>
            <a:fillRect/>
          </a:stretch>
        </p:blipFill>
        <p:spPr>
          <a:xfrm flipH="1">
            <a:off x="0" y="0"/>
            <a:ext cx="9144000" cy="5143500"/>
          </a:xfrm>
          <a:prstGeom prst="rect">
            <a:avLst/>
          </a:prstGeom>
          <a:noFill/>
          <a:ln>
            <a:noFill/>
          </a:ln>
        </p:spPr>
      </p:pic>
      <p:sp>
        <p:nvSpPr>
          <p:cNvPr id="57" name="Google Shape;57;p13"/>
          <p:cNvSpPr/>
          <p:nvPr/>
        </p:nvSpPr>
        <p:spPr>
          <a:xfrm>
            <a:off x="355650" y="269550"/>
            <a:ext cx="8432700" cy="4604400"/>
          </a:xfrm>
          <a:prstGeom prst="roundRect">
            <a:avLst>
              <a:gd name="adj" fmla="val 13754"/>
            </a:avLst>
          </a:prstGeom>
          <a:solidFill>
            <a:srgbClr val="00197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3"/>
          <p:cNvSpPr txBox="1">
            <a:spLocks noGrp="1"/>
          </p:cNvSpPr>
          <p:nvPr>
            <p:ph type="title" hasCustomPrompt="1"/>
          </p:nvPr>
        </p:nvSpPr>
        <p:spPr>
          <a:xfrm>
            <a:off x="720000" y="1535350"/>
            <a:ext cx="762600" cy="762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subTitle" idx="1"/>
          </p:nvPr>
        </p:nvSpPr>
        <p:spPr>
          <a:xfrm>
            <a:off x="1482725" y="2294899"/>
            <a:ext cx="25503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0" name="Google Shape;60;p13"/>
          <p:cNvSpPr txBox="1">
            <a:spLocks noGrp="1"/>
          </p:cNvSpPr>
          <p:nvPr>
            <p:ph type="title" idx="2" hasCustomPrompt="1"/>
          </p:nvPr>
        </p:nvSpPr>
        <p:spPr>
          <a:xfrm>
            <a:off x="4408675" y="1535350"/>
            <a:ext cx="762600" cy="762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a:spLocks noGrp="1"/>
          </p:cNvSpPr>
          <p:nvPr>
            <p:ph type="subTitle" idx="3"/>
          </p:nvPr>
        </p:nvSpPr>
        <p:spPr>
          <a:xfrm>
            <a:off x="5166176" y="2294899"/>
            <a:ext cx="25557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2" name="Google Shape;62;p13"/>
          <p:cNvSpPr txBox="1">
            <a:spLocks noGrp="1"/>
          </p:cNvSpPr>
          <p:nvPr>
            <p:ph type="title" idx="4" hasCustomPrompt="1"/>
          </p:nvPr>
        </p:nvSpPr>
        <p:spPr>
          <a:xfrm>
            <a:off x="720000" y="3271775"/>
            <a:ext cx="762600" cy="762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subTitle" idx="5"/>
          </p:nvPr>
        </p:nvSpPr>
        <p:spPr>
          <a:xfrm>
            <a:off x="1482725" y="4035800"/>
            <a:ext cx="25503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4" name="Google Shape;64;p13"/>
          <p:cNvSpPr txBox="1">
            <a:spLocks noGrp="1"/>
          </p:cNvSpPr>
          <p:nvPr>
            <p:ph type="title" idx="6" hasCustomPrompt="1"/>
          </p:nvPr>
        </p:nvSpPr>
        <p:spPr>
          <a:xfrm>
            <a:off x="4408675" y="3271775"/>
            <a:ext cx="762600" cy="762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a:spLocks noGrp="1"/>
          </p:cNvSpPr>
          <p:nvPr>
            <p:ph type="subTitle" idx="7"/>
          </p:nvPr>
        </p:nvSpPr>
        <p:spPr>
          <a:xfrm>
            <a:off x="5166176" y="4035800"/>
            <a:ext cx="25557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6" name="Google Shape;66;p13"/>
          <p:cNvSpPr txBox="1">
            <a:spLocks noGrp="1"/>
          </p:cNvSpPr>
          <p:nvPr>
            <p:ph type="title" idx="8"/>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7" name="Google Shape;67;p13"/>
          <p:cNvSpPr txBox="1">
            <a:spLocks noGrp="1"/>
          </p:cNvSpPr>
          <p:nvPr>
            <p:ph type="subTitle" idx="9"/>
          </p:nvPr>
        </p:nvSpPr>
        <p:spPr>
          <a:xfrm>
            <a:off x="1477375" y="1535350"/>
            <a:ext cx="2550300" cy="762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panose="020B0606020202050201"/>
              <a:buNone/>
              <a:defRPr sz="2100">
                <a:solidFill>
                  <a:schemeClr val="dk1"/>
                </a:solidFill>
                <a:latin typeface="Spline Sans Mono Medium" panose="02060609030502080104"/>
                <a:ea typeface="Spline Sans Mono Medium" panose="02060609030502080104"/>
                <a:cs typeface="Spline Sans Mono Medium" panose="02060609030502080104"/>
                <a:sym typeface="Spline Sans Mono Medium" panose="02060609030502080104"/>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68" name="Google Shape;68;p13"/>
          <p:cNvSpPr txBox="1">
            <a:spLocks noGrp="1"/>
          </p:cNvSpPr>
          <p:nvPr>
            <p:ph type="subTitle" idx="13"/>
          </p:nvPr>
        </p:nvSpPr>
        <p:spPr>
          <a:xfrm>
            <a:off x="5166175" y="1535350"/>
            <a:ext cx="2555700" cy="762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panose="020B0606020202050201"/>
              <a:buNone/>
              <a:defRPr sz="2100">
                <a:solidFill>
                  <a:schemeClr val="dk1"/>
                </a:solidFill>
                <a:latin typeface="Spline Sans Mono Medium" panose="02060609030502080104"/>
                <a:ea typeface="Spline Sans Mono Medium" panose="02060609030502080104"/>
                <a:cs typeface="Spline Sans Mono Medium" panose="02060609030502080104"/>
                <a:sym typeface="Spline Sans Mono Medium" panose="02060609030502080104"/>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69" name="Google Shape;69;p13"/>
          <p:cNvSpPr txBox="1">
            <a:spLocks noGrp="1"/>
          </p:cNvSpPr>
          <p:nvPr>
            <p:ph type="subTitle" idx="14"/>
          </p:nvPr>
        </p:nvSpPr>
        <p:spPr>
          <a:xfrm>
            <a:off x="1477375" y="3271776"/>
            <a:ext cx="2550300" cy="762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panose="020B0606020202050201"/>
              <a:buNone/>
              <a:defRPr sz="2100">
                <a:solidFill>
                  <a:schemeClr val="dk1"/>
                </a:solidFill>
                <a:latin typeface="Spline Sans Mono Medium" panose="02060609030502080104"/>
                <a:ea typeface="Spline Sans Mono Medium" panose="02060609030502080104"/>
                <a:cs typeface="Spline Sans Mono Medium" panose="02060609030502080104"/>
                <a:sym typeface="Spline Sans Mono Medium" panose="02060609030502080104"/>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70" name="Google Shape;70;p13"/>
          <p:cNvSpPr txBox="1">
            <a:spLocks noGrp="1"/>
          </p:cNvSpPr>
          <p:nvPr>
            <p:ph type="subTitle" idx="15"/>
          </p:nvPr>
        </p:nvSpPr>
        <p:spPr>
          <a:xfrm>
            <a:off x="5166175" y="3271776"/>
            <a:ext cx="2555700" cy="762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panose="020B0606020202050201"/>
              <a:buNone/>
              <a:defRPr sz="2100">
                <a:solidFill>
                  <a:schemeClr val="dk1"/>
                </a:solidFill>
                <a:latin typeface="Spline Sans Mono Medium" panose="02060609030502080104"/>
                <a:ea typeface="Spline Sans Mono Medium" panose="02060609030502080104"/>
                <a:cs typeface="Spline Sans Mono Medium" panose="02060609030502080104"/>
                <a:sym typeface="Spline Sans Mono Medium" panose="02060609030502080104"/>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71"/>
        <p:cNvGrpSpPr/>
        <p:nvPr/>
      </p:nvGrpSpPr>
      <p:grpSpPr>
        <a:xfrm>
          <a:off x="0" y="0"/>
          <a:ext cx="0" cy="0"/>
          <a:chOff x="0" y="0"/>
          <a:chExt cx="0" cy="0"/>
        </a:xfrm>
      </p:grpSpPr>
      <p:pic>
        <p:nvPicPr>
          <p:cNvPr id="72" name="Google Shape;72;p14"/>
          <p:cNvPicPr preferRelativeResize="0"/>
          <p:nvPr/>
        </p:nvPicPr>
        <p:blipFill>
          <a:blip r:embed="rId2"/>
          <a:stretch>
            <a:fillRect/>
          </a:stretch>
        </p:blipFill>
        <p:spPr>
          <a:xfrm>
            <a:off x="-25" y="0"/>
            <a:ext cx="9144000" cy="5143500"/>
          </a:xfrm>
          <a:prstGeom prst="rect">
            <a:avLst/>
          </a:prstGeom>
          <a:noFill/>
          <a:ln>
            <a:noFill/>
          </a:ln>
        </p:spPr>
      </p:pic>
      <p:sp>
        <p:nvSpPr>
          <p:cNvPr id="73" name="Google Shape;73;p14"/>
          <p:cNvSpPr txBox="1">
            <a:spLocks noGrp="1"/>
          </p:cNvSpPr>
          <p:nvPr>
            <p:ph type="title"/>
          </p:nvPr>
        </p:nvSpPr>
        <p:spPr>
          <a:xfrm>
            <a:off x="1951950" y="3288000"/>
            <a:ext cx="5240100" cy="48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atin typeface="Spline Sans Mono" panose="02060609030502080104"/>
                <a:ea typeface="Spline Sans Mono" panose="02060609030502080104"/>
                <a:cs typeface="Spline Sans Mono" panose="02060609030502080104"/>
                <a:sym typeface="Spline Sans Mono" panose="02060609030502080104"/>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74" name="Google Shape;74;p14"/>
          <p:cNvSpPr txBox="1">
            <a:spLocks noGrp="1"/>
          </p:cNvSpPr>
          <p:nvPr>
            <p:ph type="subTitle" idx="1"/>
          </p:nvPr>
        </p:nvSpPr>
        <p:spPr>
          <a:xfrm>
            <a:off x="1951950" y="1369800"/>
            <a:ext cx="5240100" cy="1918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None/>
              <a:defRPr sz="30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75"/>
        <p:cNvGrpSpPr/>
        <p:nvPr/>
      </p:nvGrpSpPr>
      <p:grpSpPr>
        <a:xfrm>
          <a:off x="0" y="0"/>
          <a:ext cx="0" cy="0"/>
          <a:chOff x="0" y="0"/>
          <a:chExt cx="0" cy="0"/>
        </a:xfrm>
      </p:grpSpPr>
      <p:pic>
        <p:nvPicPr>
          <p:cNvPr id="76" name="Google Shape;76;p15"/>
          <p:cNvPicPr preferRelativeResize="0"/>
          <p:nvPr/>
        </p:nvPicPr>
        <p:blipFill>
          <a:blip r:embed="rId2"/>
          <a:stretch>
            <a:fillRect/>
          </a:stretch>
        </p:blipFill>
        <p:spPr>
          <a:xfrm>
            <a:off x="0" y="0"/>
            <a:ext cx="9144000" cy="5143500"/>
          </a:xfrm>
          <a:prstGeom prst="rect">
            <a:avLst/>
          </a:prstGeom>
          <a:noFill/>
          <a:ln>
            <a:noFill/>
          </a:ln>
        </p:spPr>
      </p:pic>
      <p:sp>
        <p:nvSpPr>
          <p:cNvPr id="77" name="Google Shape;77;p15"/>
          <p:cNvSpPr>
            <a:spLocks noGrp="1"/>
          </p:cNvSpPr>
          <p:nvPr>
            <p:ph type="pic" idx="2"/>
          </p:nvPr>
        </p:nvSpPr>
        <p:spPr>
          <a:xfrm>
            <a:off x="6058625" y="676750"/>
            <a:ext cx="2620200" cy="3762600"/>
          </a:xfrm>
          <a:prstGeom prst="roundRect">
            <a:avLst>
              <a:gd name="adj" fmla="val 16667"/>
            </a:avLst>
          </a:prstGeom>
          <a:noFill/>
          <a:ln>
            <a:noFill/>
          </a:ln>
        </p:spPr>
      </p:sp>
      <p:sp>
        <p:nvSpPr>
          <p:cNvPr id="78" name="Google Shape;78;p15"/>
          <p:cNvSpPr txBox="1">
            <a:spLocks noGrp="1"/>
          </p:cNvSpPr>
          <p:nvPr>
            <p:ph type="subTitle" idx="1"/>
          </p:nvPr>
        </p:nvSpPr>
        <p:spPr>
          <a:xfrm>
            <a:off x="1091600" y="2281050"/>
            <a:ext cx="4696500" cy="188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79" name="Google Shape;79;p15"/>
          <p:cNvSpPr txBox="1">
            <a:spLocks noGrp="1"/>
          </p:cNvSpPr>
          <p:nvPr>
            <p:ph type="title"/>
          </p:nvPr>
        </p:nvSpPr>
        <p:spPr>
          <a:xfrm>
            <a:off x="1091600" y="676950"/>
            <a:ext cx="4696500" cy="15720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80"/>
        <p:cNvGrpSpPr/>
        <p:nvPr/>
      </p:nvGrpSpPr>
      <p:grpSpPr>
        <a:xfrm>
          <a:off x="0" y="0"/>
          <a:ext cx="0" cy="0"/>
          <a:chOff x="0" y="0"/>
          <a:chExt cx="0" cy="0"/>
        </a:xfrm>
      </p:grpSpPr>
      <p:pic>
        <p:nvPicPr>
          <p:cNvPr id="81" name="Google Shape;81;p16"/>
          <p:cNvPicPr preferRelativeResize="0"/>
          <p:nvPr/>
        </p:nvPicPr>
        <p:blipFill>
          <a:blip r:embed="rId2"/>
          <a:stretch>
            <a:fillRect/>
          </a:stretch>
        </p:blipFill>
        <p:spPr>
          <a:xfrm>
            <a:off x="0" y="0"/>
            <a:ext cx="9144000" cy="5143500"/>
          </a:xfrm>
          <a:prstGeom prst="rect">
            <a:avLst/>
          </a:prstGeom>
          <a:noFill/>
          <a:ln>
            <a:noFill/>
          </a:ln>
        </p:spPr>
      </p:pic>
      <p:sp>
        <p:nvSpPr>
          <p:cNvPr id="82" name="Google Shape;82;p16"/>
          <p:cNvSpPr/>
          <p:nvPr/>
        </p:nvSpPr>
        <p:spPr>
          <a:xfrm>
            <a:off x="359600" y="294225"/>
            <a:ext cx="8423400" cy="4566000"/>
          </a:xfrm>
          <a:prstGeom prst="roundRect">
            <a:avLst>
              <a:gd name="adj" fmla="val 16667"/>
            </a:avLst>
          </a:prstGeom>
          <a:solidFill>
            <a:srgbClr val="00197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3" name="Google Shape;83;p16"/>
          <p:cNvSpPr txBox="1">
            <a:spLocks noGrp="1"/>
          </p:cNvSpPr>
          <p:nvPr>
            <p:ph type="subTitle" idx="1"/>
          </p:nvPr>
        </p:nvSpPr>
        <p:spPr>
          <a:xfrm>
            <a:off x="1025125" y="1303775"/>
            <a:ext cx="5529600" cy="302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 name="Google Shape;84;p16"/>
          <p:cNvSpPr txBox="1">
            <a:spLocks noGrp="1"/>
          </p:cNvSpPr>
          <p:nvPr>
            <p:ph type="title"/>
          </p:nvPr>
        </p:nvSpPr>
        <p:spPr>
          <a:xfrm>
            <a:off x="1025125" y="445025"/>
            <a:ext cx="7127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85"/>
        <p:cNvGrpSpPr/>
        <p:nvPr/>
      </p:nvGrpSpPr>
      <p:grpSpPr>
        <a:xfrm>
          <a:off x="0" y="0"/>
          <a:ext cx="0" cy="0"/>
          <a:chOff x="0" y="0"/>
          <a:chExt cx="0" cy="0"/>
        </a:xfrm>
      </p:grpSpPr>
      <p:pic>
        <p:nvPicPr>
          <p:cNvPr id="86" name="Google Shape;86;p17"/>
          <p:cNvPicPr preferRelativeResize="0"/>
          <p:nvPr/>
        </p:nvPicPr>
        <p:blipFill>
          <a:blip r:embed="rId2"/>
          <a:stretch>
            <a:fillRect/>
          </a:stretch>
        </p:blipFill>
        <p:spPr>
          <a:xfrm>
            <a:off x="0" y="0"/>
            <a:ext cx="9144000" cy="5143500"/>
          </a:xfrm>
          <a:prstGeom prst="rect">
            <a:avLst/>
          </a:prstGeom>
          <a:noFill/>
          <a:ln>
            <a:noFill/>
          </a:ln>
        </p:spPr>
      </p:pic>
      <p:sp>
        <p:nvSpPr>
          <p:cNvPr id="87" name="Google Shape;87;p17"/>
          <p:cNvSpPr/>
          <p:nvPr/>
        </p:nvSpPr>
        <p:spPr>
          <a:xfrm>
            <a:off x="360300" y="288750"/>
            <a:ext cx="8423400" cy="4566000"/>
          </a:xfrm>
          <a:prstGeom prst="roundRect">
            <a:avLst>
              <a:gd name="adj" fmla="val 16667"/>
            </a:avLst>
          </a:prstGeom>
          <a:solidFill>
            <a:srgbClr val="00197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8" name="Google Shape;88;p17"/>
          <p:cNvSpPr txBox="1">
            <a:spLocks noGrp="1"/>
          </p:cNvSpPr>
          <p:nvPr>
            <p:ph type="subTitle" idx="1"/>
          </p:nvPr>
        </p:nvSpPr>
        <p:spPr>
          <a:xfrm>
            <a:off x="1847838" y="3004475"/>
            <a:ext cx="19896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panose="020B0606020202050201"/>
              <a:buNone/>
              <a:defRPr sz="2100">
                <a:solidFill>
                  <a:schemeClr val="dk1"/>
                </a:solidFill>
                <a:latin typeface="Spline Sans Mono Medium" panose="02060609030502080104"/>
                <a:ea typeface="Spline Sans Mono Medium" panose="02060609030502080104"/>
                <a:cs typeface="Spline Sans Mono Medium" panose="02060609030502080104"/>
                <a:sym typeface="Spline Sans Mono Medium" panose="02060609030502080104"/>
              </a:defRPr>
            </a:lvl1pPr>
            <a:lvl2pPr lvl="1"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89" name="Google Shape;89;p17"/>
          <p:cNvSpPr txBox="1">
            <a:spLocks noGrp="1"/>
          </p:cNvSpPr>
          <p:nvPr>
            <p:ph type="subTitle" idx="2"/>
          </p:nvPr>
        </p:nvSpPr>
        <p:spPr>
          <a:xfrm>
            <a:off x="5306563" y="3004475"/>
            <a:ext cx="19896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panose="020B0606020202050201"/>
              <a:buNone/>
              <a:defRPr sz="2100">
                <a:solidFill>
                  <a:schemeClr val="dk1"/>
                </a:solidFill>
                <a:latin typeface="Spline Sans Mono Medium" panose="02060609030502080104"/>
                <a:ea typeface="Spline Sans Mono Medium" panose="02060609030502080104"/>
                <a:cs typeface="Spline Sans Mono Medium" panose="02060609030502080104"/>
                <a:sym typeface="Spline Sans Mono Medium" panose="02060609030502080104"/>
              </a:defRPr>
            </a:lvl1pPr>
            <a:lvl2pPr lvl="1"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90" name="Google Shape;90;p17"/>
          <p:cNvSpPr txBox="1">
            <a:spLocks noGrp="1"/>
          </p:cNvSpPr>
          <p:nvPr>
            <p:ph type="subTitle" idx="3"/>
          </p:nvPr>
        </p:nvSpPr>
        <p:spPr>
          <a:xfrm>
            <a:off x="1847838" y="3577100"/>
            <a:ext cx="1989600" cy="87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1" name="Google Shape;91;p17"/>
          <p:cNvSpPr txBox="1">
            <a:spLocks noGrp="1"/>
          </p:cNvSpPr>
          <p:nvPr>
            <p:ph type="subTitle" idx="4"/>
          </p:nvPr>
        </p:nvSpPr>
        <p:spPr>
          <a:xfrm>
            <a:off x="5306563" y="3577100"/>
            <a:ext cx="1989600" cy="87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 name="Google Shape;92;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93"/>
        <p:cNvGrpSpPr/>
        <p:nvPr/>
      </p:nvGrpSpPr>
      <p:grpSpPr>
        <a:xfrm>
          <a:off x="0" y="0"/>
          <a:ext cx="0" cy="0"/>
          <a:chOff x="0" y="0"/>
          <a:chExt cx="0" cy="0"/>
        </a:xfrm>
      </p:grpSpPr>
      <p:pic>
        <p:nvPicPr>
          <p:cNvPr id="94" name="Google Shape;94;p18"/>
          <p:cNvPicPr preferRelativeResize="0"/>
          <p:nvPr/>
        </p:nvPicPr>
        <p:blipFill>
          <a:blip r:embed="rId2"/>
          <a:stretch>
            <a:fillRect/>
          </a:stretch>
        </p:blipFill>
        <p:spPr>
          <a:xfrm>
            <a:off x="0" y="0"/>
            <a:ext cx="9144000" cy="5143500"/>
          </a:xfrm>
          <a:prstGeom prst="rect">
            <a:avLst/>
          </a:prstGeom>
          <a:noFill/>
          <a:ln>
            <a:noFill/>
          </a:ln>
        </p:spPr>
      </p:pic>
      <p:sp>
        <p:nvSpPr>
          <p:cNvPr id="95" name="Google Shape;95;p18"/>
          <p:cNvSpPr/>
          <p:nvPr/>
        </p:nvSpPr>
        <p:spPr>
          <a:xfrm>
            <a:off x="359600" y="294225"/>
            <a:ext cx="8423400" cy="4566000"/>
          </a:xfrm>
          <a:prstGeom prst="roundRect">
            <a:avLst>
              <a:gd name="adj" fmla="val 16667"/>
            </a:avLst>
          </a:prstGeom>
          <a:solidFill>
            <a:srgbClr val="00197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6" name="Google Shape;96;p18"/>
          <p:cNvSpPr txBox="1">
            <a:spLocks noGrp="1"/>
          </p:cNvSpPr>
          <p:nvPr>
            <p:ph type="subTitle" idx="1"/>
          </p:nvPr>
        </p:nvSpPr>
        <p:spPr>
          <a:xfrm>
            <a:off x="720000" y="2604450"/>
            <a:ext cx="2336400" cy="5265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panose="020B0606020202050201"/>
              <a:buNone/>
              <a:defRPr sz="2100">
                <a:solidFill>
                  <a:schemeClr val="dk1"/>
                </a:solidFill>
                <a:latin typeface="Spline Sans Mono Medium" panose="02060609030502080104"/>
                <a:ea typeface="Spline Sans Mono Medium" panose="02060609030502080104"/>
                <a:cs typeface="Spline Sans Mono Medium" panose="02060609030502080104"/>
                <a:sym typeface="Spline Sans Mono Medium" panose="02060609030502080104"/>
              </a:defRPr>
            </a:lvl1pPr>
            <a:lvl2pPr lvl="1"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97" name="Google Shape;97;p18"/>
          <p:cNvSpPr txBox="1">
            <a:spLocks noGrp="1"/>
          </p:cNvSpPr>
          <p:nvPr>
            <p:ph type="subTitle" idx="2"/>
          </p:nvPr>
        </p:nvSpPr>
        <p:spPr>
          <a:xfrm>
            <a:off x="715100" y="3097034"/>
            <a:ext cx="2336400" cy="81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 name="Google Shape;98;p18"/>
          <p:cNvSpPr txBox="1">
            <a:spLocks noGrp="1"/>
          </p:cNvSpPr>
          <p:nvPr>
            <p:ph type="subTitle" idx="3"/>
          </p:nvPr>
        </p:nvSpPr>
        <p:spPr>
          <a:xfrm>
            <a:off x="3398900" y="3097034"/>
            <a:ext cx="2336400" cy="81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 name="Google Shape;99;p18"/>
          <p:cNvSpPr txBox="1">
            <a:spLocks noGrp="1"/>
          </p:cNvSpPr>
          <p:nvPr>
            <p:ph type="subTitle" idx="4"/>
          </p:nvPr>
        </p:nvSpPr>
        <p:spPr>
          <a:xfrm>
            <a:off x="6082700" y="3097034"/>
            <a:ext cx="2336400" cy="81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0" name="Google Shape;100;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1" name="Google Shape;101;p18"/>
          <p:cNvSpPr txBox="1">
            <a:spLocks noGrp="1"/>
          </p:cNvSpPr>
          <p:nvPr>
            <p:ph type="subTitle" idx="5"/>
          </p:nvPr>
        </p:nvSpPr>
        <p:spPr>
          <a:xfrm>
            <a:off x="3398900" y="2604450"/>
            <a:ext cx="2336400" cy="5265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panose="020B0606020202050201"/>
              <a:buNone/>
              <a:defRPr sz="2100">
                <a:solidFill>
                  <a:schemeClr val="dk1"/>
                </a:solidFill>
                <a:latin typeface="Spline Sans Mono Medium" panose="02060609030502080104"/>
                <a:ea typeface="Spline Sans Mono Medium" panose="02060609030502080104"/>
                <a:cs typeface="Spline Sans Mono Medium" panose="02060609030502080104"/>
                <a:sym typeface="Spline Sans Mono Medium" panose="02060609030502080104"/>
              </a:defRPr>
            </a:lvl1pPr>
            <a:lvl2pPr lvl="1"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102" name="Google Shape;102;p18"/>
          <p:cNvSpPr txBox="1">
            <a:spLocks noGrp="1"/>
          </p:cNvSpPr>
          <p:nvPr>
            <p:ph type="subTitle" idx="6"/>
          </p:nvPr>
        </p:nvSpPr>
        <p:spPr>
          <a:xfrm>
            <a:off x="6082700" y="2604450"/>
            <a:ext cx="2336400" cy="5265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panose="020B0606020202050201"/>
              <a:buNone/>
              <a:defRPr sz="2100">
                <a:solidFill>
                  <a:schemeClr val="dk1"/>
                </a:solidFill>
                <a:latin typeface="Spline Sans Mono Medium" panose="02060609030502080104"/>
                <a:ea typeface="Spline Sans Mono Medium" panose="02060609030502080104"/>
                <a:cs typeface="Spline Sans Mono Medium" panose="02060609030502080104"/>
                <a:sym typeface="Spline Sans Mono Medium" panose="02060609030502080104"/>
              </a:defRPr>
            </a:lvl1pPr>
            <a:lvl2pPr lvl="1"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03"/>
        <p:cNvGrpSpPr/>
        <p:nvPr/>
      </p:nvGrpSpPr>
      <p:grpSpPr>
        <a:xfrm>
          <a:off x="0" y="0"/>
          <a:ext cx="0" cy="0"/>
          <a:chOff x="0" y="0"/>
          <a:chExt cx="0" cy="0"/>
        </a:xfrm>
      </p:grpSpPr>
      <p:pic>
        <p:nvPicPr>
          <p:cNvPr id="104" name="Google Shape;104;p19"/>
          <p:cNvPicPr preferRelativeResize="0"/>
          <p:nvPr/>
        </p:nvPicPr>
        <p:blipFill>
          <a:blip r:embed="rId2"/>
          <a:stretch>
            <a:fillRect/>
          </a:stretch>
        </p:blipFill>
        <p:spPr>
          <a:xfrm>
            <a:off x="0" y="0"/>
            <a:ext cx="9144000" cy="5143500"/>
          </a:xfrm>
          <a:prstGeom prst="rect">
            <a:avLst/>
          </a:prstGeom>
          <a:noFill/>
          <a:ln>
            <a:noFill/>
          </a:ln>
        </p:spPr>
      </p:pic>
      <p:sp>
        <p:nvSpPr>
          <p:cNvPr id="105" name="Google Shape;105;p19"/>
          <p:cNvSpPr/>
          <p:nvPr/>
        </p:nvSpPr>
        <p:spPr>
          <a:xfrm>
            <a:off x="355650" y="269550"/>
            <a:ext cx="8432700" cy="4604400"/>
          </a:xfrm>
          <a:prstGeom prst="roundRect">
            <a:avLst>
              <a:gd name="adj" fmla="val 13754"/>
            </a:avLst>
          </a:prstGeom>
          <a:solidFill>
            <a:srgbClr val="00197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9"/>
          <p:cNvSpPr txBox="1">
            <a:spLocks noGrp="1"/>
          </p:cNvSpPr>
          <p:nvPr>
            <p:ph type="subTitle" idx="1"/>
          </p:nvPr>
        </p:nvSpPr>
        <p:spPr>
          <a:xfrm>
            <a:off x="1490150" y="1661075"/>
            <a:ext cx="2634300" cy="501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panose="020B0606020202050201"/>
              <a:buNone/>
              <a:defRPr sz="2100">
                <a:solidFill>
                  <a:schemeClr val="dk1"/>
                </a:solidFill>
                <a:latin typeface="Spline Sans Mono Medium" panose="02060609030502080104"/>
                <a:ea typeface="Spline Sans Mono Medium" panose="02060609030502080104"/>
                <a:cs typeface="Spline Sans Mono Medium" panose="02060609030502080104"/>
                <a:sym typeface="Spline Sans Mono Medium" panose="02060609030502080104"/>
              </a:defRPr>
            </a:lvl1pPr>
            <a:lvl2pPr lvl="1"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107" name="Google Shape;107;p19"/>
          <p:cNvSpPr txBox="1">
            <a:spLocks noGrp="1"/>
          </p:cNvSpPr>
          <p:nvPr>
            <p:ph type="subTitle" idx="2"/>
          </p:nvPr>
        </p:nvSpPr>
        <p:spPr>
          <a:xfrm>
            <a:off x="1490150" y="2162025"/>
            <a:ext cx="26343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8" name="Google Shape;108;p19"/>
          <p:cNvSpPr txBox="1">
            <a:spLocks noGrp="1"/>
          </p:cNvSpPr>
          <p:nvPr>
            <p:ph type="subTitle" idx="3"/>
          </p:nvPr>
        </p:nvSpPr>
        <p:spPr>
          <a:xfrm>
            <a:off x="5034152" y="2162025"/>
            <a:ext cx="26343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9" name="Google Shape;109;p19"/>
          <p:cNvSpPr txBox="1">
            <a:spLocks noGrp="1"/>
          </p:cNvSpPr>
          <p:nvPr>
            <p:ph type="subTitle" idx="4"/>
          </p:nvPr>
        </p:nvSpPr>
        <p:spPr>
          <a:xfrm>
            <a:off x="1490150" y="3659300"/>
            <a:ext cx="26343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 name="Google Shape;110;p19"/>
          <p:cNvSpPr txBox="1">
            <a:spLocks noGrp="1"/>
          </p:cNvSpPr>
          <p:nvPr>
            <p:ph type="subTitle" idx="5"/>
          </p:nvPr>
        </p:nvSpPr>
        <p:spPr>
          <a:xfrm>
            <a:off x="5034152" y="3659300"/>
            <a:ext cx="26343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 name="Google Shape;111;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2" name="Google Shape;112;p19"/>
          <p:cNvSpPr txBox="1">
            <a:spLocks noGrp="1"/>
          </p:cNvSpPr>
          <p:nvPr>
            <p:ph type="subTitle" idx="6"/>
          </p:nvPr>
        </p:nvSpPr>
        <p:spPr>
          <a:xfrm>
            <a:off x="1490150" y="3158300"/>
            <a:ext cx="2634300" cy="501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panose="020B0606020202050201"/>
              <a:buNone/>
              <a:defRPr sz="2100">
                <a:solidFill>
                  <a:schemeClr val="dk1"/>
                </a:solidFill>
                <a:latin typeface="Spline Sans Mono Medium" panose="02060609030502080104"/>
                <a:ea typeface="Spline Sans Mono Medium" panose="02060609030502080104"/>
                <a:cs typeface="Spline Sans Mono Medium" panose="02060609030502080104"/>
                <a:sym typeface="Spline Sans Mono Medium" panose="02060609030502080104"/>
              </a:defRPr>
            </a:lvl1pPr>
            <a:lvl2pPr lvl="1"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113" name="Google Shape;113;p19"/>
          <p:cNvSpPr txBox="1">
            <a:spLocks noGrp="1"/>
          </p:cNvSpPr>
          <p:nvPr>
            <p:ph type="subTitle" idx="7"/>
          </p:nvPr>
        </p:nvSpPr>
        <p:spPr>
          <a:xfrm>
            <a:off x="5034150" y="1661075"/>
            <a:ext cx="2634300" cy="501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panose="020B0606020202050201"/>
              <a:buNone/>
              <a:defRPr sz="2100">
                <a:solidFill>
                  <a:schemeClr val="dk1"/>
                </a:solidFill>
                <a:latin typeface="Spline Sans Mono Medium" panose="02060609030502080104"/>
                <a:ea typeface="Spline Sans Mono Medium" panose="02060609030502080104"/>
                <a:cs typeface="Spline Sans Mono Medium" panose="02060609030502080104"/>
                <a:sym typeface="Spline Sans Mono Medium" panose="02060609030502080104"/>
              </a:defRPr>
            </a:lvl1pPr>
            <a:lvl2pPr lvl="1"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114" name="Google Shape;114;p19"/>
          <p:cNvSpPr txBox="1">
            <a:spLocks noGrp="1"/>
          </p:cNvSpPr>
          <p:nvPr>
            <p:ph type="subTitle" idx="8"/>
          </p:nvPr>
        </p:nvSpPr>
        <p:spPr>
          <a:xfrm>
            <a:off x="5034150" y="3158300"/>
            <a:ext cx="2634300" cy="501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panose="020B0606020202050201"/>
              <a:buNone/>
              <a:defRPr sz="2100">
                <a:solidFill>
                  <a:schemeClr val="dk1"/>
                </a:solidFill>
                <a:latin typeface="Spline Sans Mono Medium" panose="02060609030502080104"/>
                <a:ea typeface="Spline Sans Mono Medium" panose="02060609030502080104"/>
                <a:cs typeface="Spline Sans Mono Medium" panose="02060609030502080104"/>
                <a:sym typeface="Spline Sans Mono Medium" panose="02060609030502080104"/>
              </a:defRPr>
            </a:lvl1pPr>
            <a:lvl2pPr lvl="1"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1">
  <p:cSld name="CUSTOM_2">
    <p:spTree>
      <p:nvGrpSpPr>
        <p:cNvPr id="1" name="Shape 141"/>
        <p:cNvGrpSpPr/>
        <p:nvPr/>
      </p:nvGrpSpPr>
      <p:grpSpPr>
        <a:xfrm>
          <a:off x="0" y="0"/>
          <a:ext cx="0" cy="0"/>
          <a:chOff x="0" y="0"/>
          <a:chExt cx="0" cy="0"/>
        </a:xfrm>
      </p:grpSpPr>
      <p:pic>
        <p:nvPicPr>
          <p:cNvPr id="142" name="Google Shape;142;p22"/>
          <p:cNvPicPr preferRelativeResize="0"/>
          <p:nvPr/>
        </p:nvPicPr>
        <p:blipFill>
          <a:blip r:embed="rId2"/>
          <a:stretch>
            <a:fillRect/>
          </a:stretch>
        </p:blipFill>
        <p:spPr>
          <a:xfrm>
            <a:off x="0" y="0"/>
            <a:ext cx="9144000" cy="5143500"/>
          </a:xfrm>
          <a:prstGeom prst="rect">
            <a:avLst/>
          </a:prstGeom>
          <a:noFill/>
          <a:ln>
            <a:noFill/>
          </a:ln>
        </p:spPr>
      </p:pic>
      <p:sp>
        <p:nvSpPr>
          <p:cNvPr id="143" name="Google Shape;143;p22"/>
          <p:cNvSpPr/>
          <p:nvPr/>
        </p:nvSpPr>
        <p:spPr>
          <a:xfrm>
            <a:off x="359600" y="294225"/>
            <a:ext cx="8423400" cy="4566000"/>
          </a:xfrm>
          <a:prstGeom prst="roundRect">
            <a:avLst>
              <a:gd name="adj" fmla="val 16667"/>
            </a:avLst>
          </a:prstGeom>
          <a:solidFill>
            <a:srgbClr val="00197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4" name="Google Shape;144;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5" name="Google Shape;145;p22"/>
          <p:cNvSpPr txBox="1">
            <a:spLocks noGrp="1"/>
          </p:cNvSpPr>
          <p:nvPr>
            <p:ph type="subTitle" idx="1"/>
          </p:nvPr>
        </p:nvSpPr>
        <p:spPr>
          <a:xfrm>
            <a:off x="720000" y="2873075"/>
            <a:ext cx="24621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panose="020B0606020202050201"/>
              <a:buNone/>
              <a:defRPr sz="2100">
                <a:solidFill>
                  <a:schemeClr val="dk1"/>
                </a:solidFill>
                <a:latin typeface="Spline Sans Mono Medium" panose="02060609030502080104"/>
                <a:ea typeface="Spline Sans Mono Medium" panose="02060609030502080104"/>
                <a:cs typeface="Spline Sans Mono Medium" panose="02060609030502080104"/>
                <a:sym typeface="Spline Sans Mono Medium" panose="02060609030502080104"/>
              </a:defRPr>
            </a:lvl1pPr>
            <a:lvl2pPr lvl="1"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146" name="Google Shape;146;p22"/>
          <p:cNvSpPr txBox="1">
            <a:spLocks noGrp="1"/>
          </p:cNvSpPr>
          <p:nvPr>
            <p:ph type="subTitle" idx="2"/>
          </p:nvPr>
        </p:nvSpPr>
        <p:spPr>
          <a:xfrm>
            <a:off x="720000" y="3411753"/>
            <a:ext cx="2462100" cy="83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7" name="Google Shape;147;p22"/>
          <p:cNvSpPr txBox="1">
            <a:spLocks noGrp="1"/>
          </p:cNvSpPr>
          <p:nvPr>
            <p:ph type="subTitle" idx="3"/>
          </p:nvPr>
        </p:nvSpPr>
        <p:spPr>
          <a:xfrm>
            <a:off x="3340950" y="3411756"/>
            <a:ext cx="2462100" cy="83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8" name="Google Shape;148;p22"/>
          <p:cNvSpPr txBox="1">
            <a:spLocks noGrp="1"/>
          </p:cNvSpPr>
          <p:nvPr>
            <p:ph type="subTitle" idx="4"/>
          </p:nvPr>
        </p:nvSpPr>
        <p:spPr>
          <a:xfrm>
            <a:off x="5961900" y="3411756"/>
            <a:ext cx="2462100" cy="83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9" name="Google Shape;149;p22"/>
          <p:cNvSpPr txBox="1">
            <a:spLocks noGrp="1"/>
          </p:cNvSpPr>
          <p:nvPr>
            <p:ph type="subTitle" idx="5"/>
          </p:nvPr>
        </p:nvSpPr>
        <p:spPr>
          <a:xfrm>
            <a:off x="3340950" y="2873075"/>
            <a:ext cx="24621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panose="020B0606020202050201"/>
              <a:buNone/>
              <a:defRPr sz="2100">
                <a:solidFill>
                  <a:schemeClr val="dk1"/>
                </a:solidFill>
                <a:latin typeface="Spline Sans Mono Medium" panose="02060609030502080104"/>
                <a:ea typeface="Spline Sans Mono Medium" panose="02060609030502080104"/>
                <a:cs typeface="Spline Sans Mono Medium" panose="02060609030502080104"/>
                <a:sym typeface="Spline Sans Mono Medium" panose="02060609030502080104"/>
              </a:defRPr>
            </a:lvl1pPr>
            <a:lvl2pPr lvl="1"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150" name="Google Shape;150;p22"/>
          <p:cNvSpPr txBox="1">
            <a:spLocks noGrp="1"/>
          </p:cNvSpPr>
          <p:nvPr>
            <p:ph type="subTitle" idx="6"/>
          </p:nvPr>
        </p:nvSpPr>
        <p:spPr>
          <a:xfrm>
            <a:off x="5961900" y="2873075"/>
            <a:ext cx="24621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panose="020B0606020202050201"/>
              <a:buNone/>
              <a:defRPr sz="2100">
                <a:solidFill>
                  <a:schemeClr val="dk1"/>
                </a:solidFill>
                <a:latin typeface="Spline Sans Mono Medium" panose="02060609030502080104"/>
                <a:ea typeface="Spline Sans Mono Medium" panose="02060609030502080104"/>
                <a:cs typeface="Spline Sans Mono Medium" panose="02060609030502080104"/>
                <a:sym typeface="Spline Sans Mono Medium" panose="02060609030502080104"/>
              </a:defRPr>
            </a:lvl1pPr>
            <a:lvl2pPr lvl="1"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151" name="Google Shape;151;p22"/>
          <p:cNvSpPr txBox="1">
            <a:spLocks noGrp="1"/>
          </p:cNvSpPr>
          <p:nvPr>
            <p:ph type="title" idx="7" hasCustomPrompt="1"/>
          </p:nvPr>
        </p:nvSpPr>
        <p:spPr>
          <a:xfrm>
            <a:off x="1213400" y="1636100"/>
            <a:ext cx="1475400" cy="6840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52" name="Google Shape;152;p22"/>
          <p:cNvSpPr txBox="1">
            <a:spLocks noGrp="1"/>
          </p:cNvSpPr>
          <p:nvPr>
            <p:ph type="title" idx="8" hasCustomPrompt="1"/>
          </p:nvPr>
        </p:nvSpPr>
        <p:spPr>
          <a:xfrm>
            <a:off x="3834325" y="1636100"/>
            <a:ext cx="1475400" cy="6840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53" name="Google Shape;153;p22"/>
          <p:cNvSpPr txBox="1">
            <a:spLocks noGrp="1"/>
          </p:cNvSpPr>
          <p:nvPr>
            <p:ph type="title" idx="9" hasCustomPrompt="1"/>
          </p:nvPr>
        </p:nvSpPr>
        <p:spPr>
          <a:xfrm>
            <a:off x="6455250" y="1636100"/>
            <a:ext cx="1475400" cy="6840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1">
  <p:cSld name="CUSTOM_1">
    <p:spTree>
      <p:nvGrpSpPr>
        <p:cNvPr id="1" name="Shape 154"/>
        <p:cNvGrpSpPr/>
        <p:nvPr/>
      </p:nvGrpSpPr>
      <p:grpSpPr>
        <a:xfrm>
          <a:off x="0" y="0"/>
          <a:ext cx="0" cy="0"/>
          <a:chOff x="0" y="0"/>
          <a:chExt cx="0" cy="0"/>
        </a:xfrm>
      </p:grpSpPr>
      <p:pic>
        <p:nvPicPr>
          <p:cNvPr id="155" name="Google Shape;155;p23"/>
          <p:cNvPicPr preferRelativeResize="0"/>
          <p:nvPr/>
        </p:nvPicPr>
        <p:blipFill>
          <a:blip r:embed="rId2"/>
          <a:stretch>
            <a:fillRect/>
          </a:stretch>
        </p:blipFill>
        <p:spPr>
          <a:xfrm>
            <a:off x="0" y="0"/>
            <a:ext cx="9144000" cy="5143487"/>
          </a:xfrm>
          <a:prstGeom prst="rect">
            <a:avLst/>
          </a:prstGeom>
          <a:noFill/>
          <a:ln>
            <a:noFill/>
          </a:ln>
        </p:spPr>
      </p:pic>
      <p:sp>
        <p:nvSpPr>
          <p:cNvPr id="156" name="Google Shape;156;p23"/>
          <p:cNvSpPr txBox="1">
            <a:spLocks noGrp="1"/>
          </p:cNvSpPr>
          <p:nvPr>
            <p:ph type="title"/>
          </p:nvPr>
        </p:nvSpPr>
        <p:spPr>
          <a:xfrm>
            <a:off x="3043700" y="1447350"/>
            <a:ext cx="4386000" cy="17037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7" name="Google Shape;157;p23"/>
          <p:cNvSpPr txBox="1">
            <a:spLocks noGrp="1"/>
          </p:cNvSpPr>
          <p:nvPr>
            <p:ph type="title" idx="2" hasCustomPrompt="1"/>
          </p:nvPr>
        </p:nvSpPr>
        <p:spPr>
          <a:xfrm>
            <a:off x="1605350" y="1447350"/>
            <a:ext cx="1300200" cy="14712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8" name="Google Shape;158;p23"/>
          <p:cNvSpPr txBox="1">
            <a:spLocks noGrp="1"/>
          </p:cNvSpPr>
          <p:nvPr>
            <p:ph type="subTitle" idx="1"/>
          </p:nvPr>
        </p:nvSpPr>
        <p:spPr>
          <a:xfrm>
            <a:off x="3043714" y="3260025"/>
            <a:ext cx="4386000" cy="42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pic>
        <p:nvPicPr>
          <p:cNvPr id="14" name="Google Shape;14;p3"/>
          <p:cNvPicPr preferRelativeResize="0"/>
          <p:nvPr/>
        </p:nvPicPr>
        <p:blipFill>
          <a:blip r:embed="rId2"/>
          <a:stretch>
            <a:fillRect/>
          </a:stretch>
        </p:blipFill>
        <p:spPr>
          <a:xfrm>
            <a:off x="0" y="0"/>
            <a:ext cx="9144000" cy="5143500"/>
          </a:xfrm>
          <a:prstGeom prst="rect">
            <a:avLst/>
          </a:prstGeom>
          <a:noFill/>
          <a:ln>
            <a:noFill/>
          </a:ln>
        </p:spPr>
      </p:pic>
      <p:sp>
        <p:nvSpPr>
          <p:cNvPr id="15" name="Google Shape;15;p3"/>
          <p:cNvSpPr txBox="1">
            <a:spLocks noGrp="1"/>
          </p:cNvSpPr>
          <p:nvPr>
            <p:ph type="title"/>
          </p:nvPr>
        </p:nvSpPr>
        <p:spPr>
          <a:xfrm>
            <a:off x="1164575" y="2057250"/>
            <a:ext cx="4386000" cy="17037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1164600" y="1222275"/>
            <a:ext cx="1511100" cy="8349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 name="Google Shape;17;p3"/>
          <p:cNvSpPr txBox="1">
            <a:spLocks noGrp="1"/>
          </p:cNvSpPr>
          <p:nvPr>
            <p:ph type="subTitle" idx="1"/>
          </p:nvPr>
        </p:nvSpPr>
        <p:spPr>
          <a:xfrm>
            <a:off x="1164589" y="3869925"/>
            <a:ext cx="4386000" cy="42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2">
  <p:cSld name="CUSTOM_1_1">
    <p:spTree>
      <p:nvGrpSpPr>
        <p:cNvPr id="1" name="Shape 159"/>
        <p:cNvGrpSpPr/>
        <p:nvPr/>
      </p:nvGrpSpPr>
      <p:grpSpPr>
        <a:xfrm>
          <a:off x="0" y="0"/>
          <a:ext cx="0" cy="0"/>
          <a:chOff x="0" y="0"/>
          <a:chExt cx="0" cy="0"/>
        </a:xfrm>
      </p:grpSpPr>
      <p:pic>
        <p:nvPicPr>
          <p:cNvPr id="160" name="Google Shape;160;p24"/>
          <p:cNvPicPr preferRelativeResize="0"/>
          <p:nvPr/>
        </p:nvPicPr>
        <p:blipFill>
          <a:blip r:embed="rId2"/>
          <a:stretch>
            <a:fillRect/>
          </a:stretch>
        </p:blipFill>
        <p:spPr>
          <a:xfrm>
            <a:off x="0" y="0"/>
            <a:ext cx="9144000" cy="5143487"/>
          </a:xfrm>
          <a:prstGeom prst="rect">
            <a:avLst/>
          </a:prstGeom>
          <a:noFill/>
          <a:ln>
            <a:noFill/>
          </a:ln>
        </p:spPr>
      </p:pic>
      <p:sp>
        <p:nvSpPr>
          <p:cNvPr id="161" name="Google Shape;161;p24"/>
          <p:cNvSpPr txBox="1">
            <a:spLocks noGrp="1"/>
          </p:cNvSpPr>
          <p:nvPr>
            <p:ph type="title"/>
          </p:nvPr>
        </p:nvSpPr>
        <p:spPr>
          <a:xfrm>
            <a:off x="3384175" y="2057250"/>
            <a:ext cx="4386000" cy="17037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2" name="Google Shape;162;p24"/>
          <p:cNvSpPr txBox="1">
            <a:spLocks noGrp="1"/>
          </p:cNvSpPr>
          <p:nvPr>
            <p:ph type="title" idx="2" hasCustomPrompt="1"/>
          </p:nvPr>
        </p:nvSpPr>
        <p:spPr>
          <a:xfrm>
            <a:off x="3384200" y="1222275"/>
            <a:ext cx="1511100" cy="8349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3" name="Google Shape;163;p24"/>
          <p:cNvSpPr txBox="1">
            <a:spLocks noGrp="1"/>
          </p:cNvSpPr>
          <p:nvPr>
            <p:ph type="subTitle" idx="1"/>
          </p:nvPr>
        </p:nvSpPr>
        <p:spPr>
          <a:xfrm>
            <a:off x="3384189" y="3869925"/>
            <a:ext cx="4386000" cy="42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3">
  <p:cSld name="CUSTOM_1_1_1">
    <p:spTree>
      <p:nvGrpSpPr>
        <p:cNvPr id="1" name="Shape 164"/>
        <p:cNvGrpSpPr/>
        <p:nvPr/>
      </p:nvGrpSpPr>
      <p:grpSpPr>
        <a:xfrm>
          <a:off x="0" y="0"/>
          <a:ext cx="0" cy="0"/>
          <a:chOff x="0" y="0"/>
          <a:chExt cx="0" cy="0"/>
        </a:xfrm>
      </p:grpSpPr>
      <p:pic>
        <p:nvPicPr>
          <p:cNvPr id="165" name="Google Shape;165;p25"/>
          <p:cNvPicPr preferRelativeResize="0"/>
          <p:nvPr/>
        </p:nvPicPr>
        <p:blipFill>
          <a:blip r:embed="rId2"/>
          <a:stretch>
            <a:fillRect/>
          </a:stretch>
        </p:blipFill>
        <p:spPr>
          <a:xfrm>
            <a:off x="0" y="0"/>
            <a:ext cx="9144000" cy="5143487"/>
          </a:xfrm>
          <a:prstGeom prst="rect">
            <a:avLst/>
          </a:prstGeom>
          <a:noFill/>
          <a:ln>
            <a:noFill/>
          </a:ln>
        </p:spPr>
      </p:pic>
      <p:sp>
        <p:nvSpPr>
          <p:cNvPr id="166" name="Google Shape;166;p25"/>
          <p:cNvSpPr txBox="1">
            <a:spLocks noGrp="1"/>
          </p:cNvSpPr>
          <p:nvPr>
            <p:ph type="title"/>
          </p:nvPr>
        </p:nvSpPr>
        <p:spPr>
          <a:xfrm>
            <a:off x="2146300" y="1893375"/>
            <a:ext cx="4818000" cy="170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7" name="Google Shape;167;p25"/>
          <p:cNvSpPr txBox="1">
            <a:spLocks noGrp="1"/>
          </p:cNvSpPr>
          <p:nvPr>
            <p:ph type="title" idx="2" hasCustomPrompt="1"/>
          </p:nvPr>
        </p:nvSpPr>
        <p:spPr>
          <a:xfrm>
            <a:off x="2146300" y="981250"/>
            <a:ext cx="4818000" cy="91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8" name="Google Shape;168;p25"/>
          <p:cNvSpPr txBox="1">
            <a:spLocks noGrp="1"/>
          </p:cNvSpPr>
          <p:nvPr>
            <p:ph type="subTitle" idx="1"/>
          </p:nvPr>
        </p:nvSpPr>
        <p:spPr>
          <a:xfrm>
            <a:off x="2146316" y="3706050"/>
            <a:ext cx="4818000" cy="42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1">
  <p:cSld name="CUSTOM_4">
    <p:spTree>
      <p:nvGrpSpPr>
        <p:cNvPr id="1" name="Shape 169"/>
        <p:cNvGrpSpPr/>
        <p:nvPr/>
      </p:nvGrpSpPr>
      <p:grpSpPr>
        <a:xfrm>
          <a:off x="0" y="0"/>
          <a:ext cx="0" cy="0"/>
          <a:chOff x="0" y="0"/>
          <a:chExt cx="0" cy="0"/>
        </a:xfrm>
      </p:grpSpPr>
      <p:pic>
        <p:nvPicPr>
          <p:cNvPr id="170" name="Google Shape;170;p26"/>
          <p:cNvPicPr preferRelativeResize="0"/>
          <p:nvPr/>
        </p:nvPicPr>
        <p:blipFill>
          <a:blip r:embed="rId2"/>
          <a:stretch>
            <a:fillRect/>
          </a:stretch>
        </p:blipFill>
        <p:spPr>
          <a:xfrm flipH="1">
            <a:off x="-700" y="0"/>
            <a:ext cx="9144000" cy="5143500"/>
          </a:xfrm>
          <a:prstGeom prst="rect">
            <a:avLst/>
          </a:prstGeom>
          <a:noFill/>
          <a:ln>
            <a:noFill/>
          </a:ln>
        </p:spPr>
      </p:pic>
      <p:sp>
        <p:nvSpPr>
          <p:cNvPr id="171" name="Google Shape;171;p26"/>
          <p:cNvSpPr/>
          <p:nvPr/>
        </p:nvSpPr>
        <p:spPr>
          <a:xfrm>
            <a:off x="359600" y="294225"/>
            <a:ext cx="8423400" cy="4566000"/>
          </a:xfrm>
          <a:prstGeom prst="roundRect">
            <a:avLst>
              <a:gd name="adj" fmla="val 16667"/>
            </a:avLst>
          </a:prstGeom>
          <a:solidFill>
            <a:srgbClr val="00197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2" name="Google Shape;172;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CUSTOM_4_1">
    <p:spTree>
      <p:nvGrpSpPr>
        <p:cNvPr id="1" name="Shape 173"/>
        <p:cNvGrpSpPr/>
        <p:nvPr/>
      </p:nvGrpSpPr>
      <p:grpSpPr>
        <a:xfrm>
          <a:off x="0" y="0"/>
          <a:ext cx="0" cy="0"/>
          <a:chOff x="0" y="0"/>
          <a:chExt cx="0" cy="0"/>
        </a:xfrm>
      </p:grpSpPr>
      <p:pic>
        <p:nvPicPr>
          <p:cNvPr id="174" name="Google Shape;174;p27"/>
          <p:cNvPicPr preferRelativeResize="0"/>
          <p:nvPr/>
        </p:nvPicPr>
        <p:blipFill>
          <a:blip r:embed="rId2"/>
          <a:stretch>
            <a:fillRect/>
          </a:stretch>
        </p:blipFill>
        <p:spPr>
          <a:xfrm>
            <a:off x="0" y="0"/>
            <a:ext cx="9144000" cy="5143500"/>
          </a:xfrm>
          <a:prstGeom prst="rect">
            <a:avLst/>
          </a:prstGeom>
          <a:noFill/>
          <a:ln>
            <a:noFill/>
          </a:ln>
        </p:spPr>
      </p:pic>
      <p:sp>
        <p:nvSpPr>
          <p:cNvPr id="175" name="Google Shape;175;p27"/>
          <p:cNvSpPr/>
          <p:nvPr/>
        </p:nvSpPr>
        <p:spPr>
          <a:xfrm>
            <a:off x="359600" y="294225"/>
            <a:ext cx="8423400" cy="4566000"/>
          </a:xfrm>
          <a:prstGeom prst="roundRect">
            <a:avLst>
              <a:gd name="adj" fmla="val 16667"/>
            </a:avLst>
          </a:prstGeom>
          <a:solidFill>
            <a:srgbClr val="00197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6" name="Google Shape;176;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3">
  <p:cSld name="CUSTOM_4_1_1">
    <p:spTree>
      <p:nvGrpSpPr>
        <p:cNvPr id="1" name="Shape 177"/>
        <p:cNvGrpSpPr/>
        <p:nvPr/>
      </p:nvGrpSpPr>
      <p:grpSpPr>
        <a:xfrm>
          <a:off x="0" y="0"/>
          <a:ext cx="0" cy="0"/>
          <a:chOff x="0" y="0"/>
          <a:chExt cx="0" cy="0"/>
        </a:xfrm>
      </p:grpSpPr>
      <p:pic>
        <p:nvPicPr>
          <p:cNvPr id="178" name="Google Shape;178;p28"/>
          <p:cNvPicPr preferRelativeResize="0"/>
          <p:nvPr/>
        </p:nvPicPr>
        <p:blipFill>
          <a:blip r:embed="rId2"/>
          <a:stretch>
            <a:fillRect/>
          </a:stretch>
        </p:blipFill>
        <p:spPr>
          <a:xfrm>
            <a:off x="-700" y="5475"/>
            <a:ext cx="9144000" cy="5143500"/>
          </a:xfrm>
          <a:prstGeom prst="rect">
            <a:avLst/>
          </a:prstGeom>
          <a:noFill/>
          <a:ln>
            <a:noFill/>
          </a:ln>
        </p:spPr>
      </p:pic>
      <p:sp>
        <p:nvSpPr>
          <p:cNvPr id="179" name="Google Shape;179;p28"/>
          <p:cNvSpPr/>
          <p:nvPr/>
        </p:nvSpPr>
        <p:spPr>
          <a:xfrm>
            <a:off x="359600" y="294225"/>
            <a:ext cx="8423400" cy="4566000"/>
          </a:xfrm>
          <a:prstGeom prst="roundRect">
            <a:avLst>
              <a:gd name="adj" fmla="val 16667"/>
            </a:avLst>
          </a:prstGeom>
          <a:solidFill>
            <a:srgbClr val="00197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0" name="Google Shape;180;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81"/>
        <p:cNvGrpSpPr/>
        <p:nvPr/>
      </p:nvGrpSpPr>
      <p:grpSpPr>
        <a:xfrm>
          <a:off x="0" y="0"/>
          <a:ext cx="0" cy="0"/>
          <a:chOff x="0" y="0"/>
          <a:chExt cx="0" cy="0"/>
        </a:xfrm>
      </p:grpSpPr>
      <p:pic>
        <p:nvPicPr>
          <p:cNvPr id="182" name="Google Shape;182;p29"/>
          <p:cNvPicPr preferRelativeResize="0"/>
          <p:nvPr/>
        </p:nvPicPr>
        <p:blipFill>
          <a:blip r:embed="rId2"/>
          <a:stretch>
            <a:fillRect/>
          </a:stretch>
        </p:blipFill>
        <p:spPr>
          <a:xfrm>
            <a:off x="-50" y="0"/>
            <a:ext cx="9144000" cy="5143500"/>
          </a:xfrm>
          <a:prstGeom prst="rect">
            <a:avLst/>
          </a:prstGeom>
          <a:noFill/>
          <a:ln>
            <a:noFill/>
          </a:ln>
        </p:spPr>
      </p:pic>
      <p:sp>
        <p:nvSpPr>
          <p:cNvPr id="183" name="Google Shape;183;p29"/>
          <p:cNvSpPr/>
          <p:nvPr/>
        </p:nvSpPr>
        <p:spPr>
          <a:xfrm>
            <a:off x="359600" y="294225"/>
            <a:ext cx="8423400" cy="4566000"/>
          </a:xfrm>
          <a:prstGeom prst="roundRect">
            <a:avLst>
              <a:gd name="adj" fmla="val 16667"/>
            </a:avLst>
          </a:prstGeom>
          <a:solidFill>
            <a:srgbClr val="00197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4" name="Google Shape;184;p29"/>
          <p:cNvSpPr txBox="1">
            <a:spLocks noGrp="1"/>
          </p:cNvSpPr>
          <p:nvPr>
            <p:ph type="ctrTitle"/>
          </p:nvPr>
        </p:nvSpPr>
        <p:spPr>
          <a:xfrm>
            <a:off x="1475699" y="535000"/>
            <a:ext cx="6191100" cy="1077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85" name="Google Shape;185;p29"/>
          <p:cNvSpPr txBox="1">
            <a:spLocks noGrp="1"/>
          </p:cNvSpPr>
          <p:nvPr>
            <p:ph type="subTitle" idx="1"/>
          </p:nvPr>
        </p:nvSpPr>
        <p:spPr>
          <a:xfrm>
            <a:off x="2302100" y="1612900"/>
            <a:ext cx="4538400" cy="1373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86" name="Google Shape;186;p29"/>
          <p:cNvSpPr txBox="1"/>
          <p:nvPr/>
        </p:nvSpPr>
        <p:spPr>
          <a:xfrm>
            <a:off x="2755650" y="3852966"/>
            <a:ext cx="3632700" cy="7386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GB" sz="1200">
                <a:solidFill>
                  <a:schemeClr val="dk1"/>
                </a:solidFill>
                <a:latin typeface="Arimo" panose="020B0604020202020204"/>
                <a:ea typeface="Arimo" panose="020B0604020202020204"/>
                <a:cs typeface="Arimo" panose="020B0604020202020204"/>
                <a:sym typeface="Arimo" panose="020B0604020202020204"/>
              </a:rPr>
              <a:t>CREDITS: This presentation template was created by </a:t>
            </a:r>
            <a:r>
              <a:rPr lang="en-GB" sz="1200" b="1">
                <a:solidFill>
                  <a:schemeClr val="dk1"/>
                </a:solidFill>
                <a:uFill>
                  <a:noFill/>
                </a:uFill>
                <a:latin typeface="Arimo" panose="020B0604020202020204"/>
                <a:ea typeface="Arimo" panose="020B0604020202020204"/>
                <a:cs typeface="Arimo" panose="020B0604020202020204"/>
                <a:sym typeface="Arimo" panose="020B0604020202020204"/>
                <a:hlinkClick r:id="rId3"/>
              </a:rPr>
              <a:t>Slidesgo</a:t>
            </a:r>
            <a:r>
              <a:rPr lang="en-GB" sz="1200">
                <a:solidFill>
                  <a:schemeClr val="dk1"/>
                </a:solidFill>
                <a:latin typeface="Arimo" panose="020B0604020202020204"/>
                <a:ea typeface="Arimo" panose="020B0604020202020204"/>
                <a:cs typeface="Arimo" panose="020B0604020202020204"/>
                <a:sym typeface="Arimo" panose="020B0604020202020204"/>
              </a:rPr>
              <a:t>, including icons, infographics &amp; images by </a:t>
            </a:r>
            <a:r>
              <a:rPr lang="en-GB" sz="1200" b="1">
                <a:solidFill>
                  <a:schemeClr val="dk1"/>
                </a:solidFill>
                <a:uFill>
                  <a:noFill/>
                </a:uFill>
                <a:latin typeface="Arimo" panose="020B0604020202020204"/>
                <a:ea typeface="Arimo" panose="020B0604020202020204"/>
                <a:cs typeface="Arimo" panose="020B0604020202020204"/>
                <a:sym typeface="Arimo" panose="020B0604020202020204"/>
                <a:hlinkClick r:id="rId4"/>
              </a:rPr>
              <a:t>Freepik</a:t>
            </a:r>
            <a:endParaRPr sz="1200" b="1">
              <a:solidFill>
                <a:schemeClr val="dk1"/>
              </a:solidFill>
              <a:latin typeface="Arimo" panose="020B0604020202020204"/>
              <a:ea typeface="Arimo" panose="020B0604020202020204"/>
              <a:cs typeface="Arimo" panose="020B0604020202020204"/>
              <a:sym typeface="Arimo" panose="020B0604020202020204"/>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87"/>
        <p:cNvGrpSpPr/>
        <p:nvPr/>
      </p:nvGrpSpPr>
      <p:grpSpPr>
        <a:xfrm>
          <a:off x="0" y="0"/>
          <a:ext cx="0" cy="0"/>
          <a:chOff x="0" y="0"/>
          <a:chExt cx="0" cy="0"/>
        </a:xfrm>
      </p:grpSpPr>
      <p:pic>
        <p:nvPicPr>
          <p:cNvPr id="188" name="Google Shape;188;p30"/>
          <p:cNvPicPr preferRelativeResize="0"/>
          <p:nvPr/>
        </p:nvPicPr>
        <p:blipFill>
          <a:blip r:embed="rId2"/>
          <a:stretch>
            <a:fillRect/>
          </a:stretch>
        </p:blipFill>
        <p:spPr>
          <a:xfrm>
            <a:off x="0" y="0"/>
            <a:ext cx="9144000" cy="5143487"/>
          </a:xfrm>
          <a:prstGeom prst="rect">
            <a:avLst/>
          </a:prstGeom>
          <a:noFill/>
          <a:ln>
            <a:noFill/>
          </a:ln>
        </p:spPr>
      </p:pic>
      <p:sp>
        <p:nvSpPr>
          <p:cNvPr id="189" name="Google Shape;189;p30"/>
          <p:cNvSpPr/>
          <p:nvPr/>
        </p:nvSpPr>
        <p:spPr>
          <a:xfrm rot="5400000">
            <a:off x="3593700" y="-1330850"/>
            <a:ext cx="1956600" cy="5688300"/>
          </a:xfrm>
          <a:prstGeom prst="roundRect">
            <a:avLst>
              <a:gd name="adj" fmla="val 16667"/>
            </a:avLst>
          </a:prstGeom>
          <a:solidFill>
            <a:srgbClr val="00197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0" name="Google Shape;190;p30"/>
          <p:cNvSpPr/>
          <p:nvPr/>
        </p:nvSpPr>
        <p:spPr>
          <a:xfrm rot="5400000">
            <a:off x="3593700" y="786119"/>
            <a:ext cx="1956600" cy="5688300"/>
          </a:xfrm>
          <a:prstGeom prst="roundRect">
            <a:avLst>
              <a:gd name="adj" fmla="val 16667"/>
            </a:avLst>
          </a:prstGeom>
          <a:solidFill>
            <a:srgbClr val="00197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91"/>
        <p:cNvGrpSpPr/>
        <p:nvPr/>
      </p:nvGrpSpPr>
      <p:grpSpPr>
        <a:xfrm>
          <a:off x="0" y="0"/>
          <a:ext cx="0" cy="0"/>
          <a:chOff x="0" y="0"/>
          <a:chExt cx="0" cy="0"/>
        </a:xfrm>
      </p:grpSpPr>
      <p:pic>
        <p:nvPicPr>
          <p:cNvPr id="192" name="Google Shape;192;p31"/>
          <p:cNvPicPr preferRelativeResize="0"/>
          <p:nvPr/>
        </p:nvPicPr>
        <p:blipFill>
          <a:blip r:embed="rId2"/>
          <a:stretch>
            <a:fillRect/>
          </a:stretch>
        </p:blipFill>
        <p:spPr>
          <a:xfrm>
            <a:off x="0" y="0"/>
            <a:ext cx="9144000" cy="5143487"/>
          </a:xfrm>
          <a:prstGeom prst="rect">
            <a:avLst/>
          </a:prstGeom>
          <a:noFill/>
          <a:ln>
            <a:noFill/>
          </a:ln>
        </p:spPr>
      </p:pic>
      <p:sp>
        <p:nvSpPr>
          <p:cNvPr id="193" name="Google Shape;193;p31"/>
          <p:cNvSpPr/>
          <p:nvPr/>
        </p:nvSpPr>
        <p:spPr>
          <a:xfrm>
            <a:off x="359600" y="294225"/>
            <a:ext cx="5439000" cy="4566000"/>
          </a:xfrm>
          <a:prstGeom prst="roundRect">
            <a:avLst>
              <a:gd name="adj" fmla="val 16667"/>
            </a:avLst>
          </a:prstGeom>
          <a:solidFill>
            <a:srgbClr val="00197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4" name="Google Shape;194;p31"/>
          <p:cNvSpPr/>
          <p:nvPr/>
        </p:nvSpPr>
        <p:spPr>
          <a:xfrm>
            <a:off x="6170250" y="294225"/>
            <a:ext cx="2591400" cy="4566000"/>
          </a:xfrm>
          <a:prstGeom prst="roundRect">
            <a:avLst>
              <a:gd name="adj" fmla="val 16667"/>
            </a:avLst>
          </a:prstGeom>
          <a:solidFill>
            <a:srgbClr val="00197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pic>
        <p:nvPicPr>
          <p:cNvPr id="19" name="Google Shape;19;p4"/>
          <p:cNvPicPr preferRelativeResize="0"/>
          <p:nvPr/>
        </p:nvPicPr>
        <p:blipFill>
          <a:blip r:embed="rId2"/>
          <a:stretch>
            <a:fillRect/>
          </a:stretch>
        </p:blipFill>
        <p:spPr>
          <a:xfrm>
            <a:off x="0" y="0"/>
            <a:ext cx="9144000" cy="5143500"/>
          </a:xfrm>
          <a:prstGeom prst="rect">
            <a:avLst/>
          </a:prstGeom>
          <a:noFill/>
          <a:ln>
            <a:noFill/>
          </a:ln>
        </p:spPr>
      </p:pic>
      <p:sp>
        <p:nvSpPr>
          <p:cNvPr id="20" name="Google Shape;20;p4"/>
          <p:cNvSpPr/>
          <p:nvPr/>
        </p:nvSpPr>
        <p:spPr>
          <a:xfrm>
            <a:off x="359600" y="294225"/>
            <a:ext cx="8423400" cy="4566000"/>
          </a:xfrm>
          <a:prstGeom prst="roundRect">
            <a:avLst>
              <a:gd name="adj" fmla="val 16667"/>
            </a:avLst>
          </a:prstGeom>
          <a:solidFill>
            <a:srgbClr val="00197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 name="Google Shape;2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 name="Google Shape;22;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pic>
        <p:nvPicPr>
          <p:cNvPr id="24" name="Google Shape;24;p5"/>
          <p:cNvPicPr preferRelativeResize="0"/>
          <p:nvPr/>
        </p:nvPicPr>
        <p:blipFill>
          <a:blip r:embed="rId2"/>
          <a:stretch>
            <a:fillRect/>
          </a:stretch>
        </p:blipFill>
        <p:spPr>
          <a:xfrm>
            <a:off x="0" y="0"/>
            <a:ext cx="9144000" cy="5143500"/>
          </a:xfrm>
          <a:prstGeom prst="rect">
            <a:avLst/>
          </a:prstGeom>
          <a:noFill/>
          <a:ln>
            <a:noFill/>
          </a:ln>
        </p:spPr>
      </p:pic>
      <p:sp>
        <p:nvSpPr>
          <p:cNvPr id="25" name="Google Shape;25;p5"/>
          <p:cNvSpPr/>
          <p:nvPr/>
        </p:nvSpPr>
        <p:spPr>
          <a:xfrm>
            <a:off x="359600" y="294225"/>
            <a:ext cx="8423400" cy="4566000"/>
          </a:xfrm>
          <a:prstGeom prst="roundRect">
            <a:avLst>
              <a:gd name="adj" fmla="val 16667"/>
            </a:avLst>
          </a:prstGeom>
          <a:solidFill>
            <a:srgbClr val="00197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 name="Google Shape;26;p5"/>
          <p:cNvSpPr txBox="1">
            <a:spLocks noGrp="1"/>
          </p:cNvSpPr>
          <p:nvPr>
            <p:ph type="subTitle" idx="1"/>
          </p:nvPr>
        </p:nvSpPr>
        <p:spPr>
          <a:xfrm>
            <a:off x="1662513" y="2582650"/>
            <a:ext cx="2512800" cy="4980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panose="020B0606020202050201"/>
              <a:buNone/>
              <a:defRPr sz="2100">
                <a:solidFill>
                  <a:schemeClr val="dk1"/>
                </a:solidFill>
                <a:latin typeface="Spline Sans Mono Medium" panose="02060609030502080104"/>
                <a:ea typeface="Spline Sans Mono Medium" panose="02060609030502080104"/>
                <a:cs typeface="Spline Sans Mono Medium" panose="02060609030502080104"/>
                <a:sym typeface="Spline Sans Mono Medium" panose="02060609030502080104"/>
              </a:defRPr>
            </a:lvl1pPr>
            <a:lvl2pPr lvl="1" algn="ctr">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algn="ctr">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algn="ctr">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algn="ctr">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algn="ctr">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algn="ctr">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algn="ctr">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algn="ctr">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27" name="Google Shape;27;p5"/>
          <p:cNvSpPr txBox="1">
            <a:spLocks noGrp="1"/>
          </p:cNvSpPr>
          <p:nvPr>
            <p:ph type="subTitle" idx="2"/>
          </p:nvPr>
        </p:nvSpPr>
        <p:spPr>
          <a:xfrm>
            <a:off x="4968688" y="2582650"/>
            <a:ext cx="2512800" cy="498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panose="020B0606020202050201"/>
              <a:buNone/>
              <a:defRPr sz="2100">
                <a:solidFill>
                  <a:schemeClr val="dk1"/>
                </a:solidFill>
                <a:latin typeface="Spline Sans Mono Medium" panose="02060609030502080104"/>
                <a:ea typeface="Spline Sans Mono Medium" panose="02060609030502080104"/>
                <a:cs typeface="Spline Sans Mono Medium" panose="02060609030502080104"/>
                <a:sym typeface="Spline Sans Mono Medium" panose="02060609030502080104"/>
              </a:defRPr>
            </a:lvl1pPr>
            <a:lvl2pPr lvl="1"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28" name="Google Shape;28;p5"/>
          <p:cNvSpPr txBox="1">
            <a:spLocks noGrp="1"/>
          </p:cNvSpPr>
          <p:nvPr>
            <p:ph type="subTitle" idx="3"/>
          </p:nvPr>
        </p:nvSpPr>
        <p:spPr>
          <a:xfrm>
            <a:off x="1662513" y="3080600"/>
            <a:ext cx="2512800" cy="80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 name="Google Shape;29;p5"/>
          <p:cNvSpPr txBox="1">
            <a:spLocks noGrp="1"/>
          </p:cNvSpPr>
          <p:nvPr>
            <p:ph type="subTitle" idx="4"/>
          </p:nvPr>
        </p:nvSpPr>
        <p:spPr>
          <a:xfrm>
            <a:off x="4968688" y="3080600"/>
            <a:ext cx="2512800" cy="80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 name="Google Shape;30;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pic>
        <p:nvPicPr>
          <p:cNvPr id="32" name="Google Shape;32;p6"/>
          <p:cNvPicPr preferRelativeResize="0"/>
          <p:nvPr/>
        </p:nvPicPr>
        <p:blipFill>
          <a:blip r:embed="rId2"/>
          <a:stretch>
            <a:fillRect/>
          </a:stretch>
        </p:blipFill>
        <p:spPr>
          <a:xfrm>
            <a:off x="0" y="0"/>
            <a:ext cx="9144000" cy="5143500"/>
          </a:xfrm>
          <a:prstGeom prst="rect">
            <a:avLst/>
          </a:prstGeom>
          <a:noFill/>
          <a:ln>
            <a:noFill/>
          </a:ln>
        </p:spPr>
      </p:pic>
      <p:sp>
        <p:nvSpPr>
          <p:cNvPr id="33" name="Google Shape;33;p6"/>
          <p:cNvSpPr/>
          <p:nvPr/>
        </p:nvSpPr>
        <p:spPr>
          <a:xfrm>
            <a:off x="359600" y="294225"/>
            <a:ext cx="8423400" cy="4566000"/>
          </a:xfrm>
          <a:prstGeom prst="roundRect">
            <a:avLst>
              <a:gd name="adj" fmla="val 16667"/>
            </a:avLst>
          </a:prstGeom>
          <a:solidFill>
            <a:srgbClr val="00197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 name="Google Shape;34;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
        <p:cNvGrpSpPr/>
        <p:nvPr/>
      </p:nvGrpSpPr>
      <p:grpSpPr>
        <a:xfrm>
          <a:off x="0" y="0"/>
          <a:ext cx="0" cy="0"/>
          <a:chOff x="0" y="0"/>
          <a:chExt cx="0" cy="0"/>
        </a:xfrm>
      </p:grpSpPr>
      <p:pic>
        <p:nvPicPr>
          <p:cNvPr id="36" name="Google Shape;36;p7"/>
          <p:cNvPicPr preferRelativeResize="0"/>
          <p:nvPr/>
        </p:nvPicPr>
        <p:blipFill>
          <a:blip r:embed="rId2"/>
          <a:stretch>
            <a:fillRect/>
          </a:stretch>
        </p:blipFill>
        <p:spPr>
          <a:xfrm>
            <a:off x="0" y="0"/>
            <a:ext cx="9144000" cy="5143524"/>
          </a:xfrm>
          <a:prstGeom prst="rect">
            <a:avLst/>
          </a:prstGeom>
          <a:noFill/>
          <a:ln>
            <a:noFill/>
          </a:ln>
        </p:spPr>
      </p:pic>
      <p:sp>
        <p:nvSpPr>
          <p:cNvPr id="37" name="Google Shape;37;p7"/>
          <p:cNvSpPr txBox="1">
            <a:spLocks noGrp="1"/>
          </p:cNvSpPr>
          <p:nvPr>
            <p:ph type="title"/>
          </p:nvPr>
        </p:nvSpPr>
        <p:spPr>
          <a:xfrm>
            <a:off x="720000" y="445025"/>
            <a:ext cx="4510800" cy="1121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 name="Google Shape;38;p7"/>
          <p:cNvSpPr txBox="1">
            <a:spLocks noGrp="1"/>
          </p:cNvSpPr>
          <p:nvPr>
            <p:ph type="body" idx="1"/>
          </p:nvPr>
        </p:nvSpPr>
        <p:spPr>
          <a:xfrm>
            <a:off x="720000" y="1860825"/>
            <a:ext cx="4510800" cy="2356500"/>
          </a:xfrm>
          <a:prstGeom prst="rect">
            <a:avLst/>
          </a:prstGeom>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pic>
        <p:nvPicPr>
          <p:cNvPr id="40" name="Google Shape;40;p8"/>
          <p:cNvPicPr preferRelativeResize="0"/>
          <p:nvPr/>
        </p:nvPicPr>
        <p:blipFill>
          <a:blip r:embed="rId2"/>
          <a:stretch>
            <a:fillRect/>
          </a:stretch>
        </p:blipFill>
        <p:spPr>
          <a:xfrm>
            <a:off x="0" y="0"/>
            <a:ext cx="9144000" cy="5143500"/>
          </a:xfrm>
          <a:prstGeom prst="rect">
            <a:avLst/>
          </a:prstGeom>
          <a:noFill/>
          <a:ln>
            <a:noFill/>
          </a:ln>
        </p:spPr>
      </p:pic>
      <p:sp>
        <p:nvSpPr>
          <p:cNvPr id="41" name="Google Shape;41;p8"/>
          <p:cNvSpPr txBox="1">
            <a:spLocks noGrp="1"/>
          </p:cNvSpPr>
          <p:nvPr>
            <p:ph type="title"/>
          </p:nvPr>
        </p:nvSpPr>
        <p:spPr>
          <a:xfrm>
            <a:off x="3219850" y="600375"/>
            <a:ext cx="4707600" cy="3051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84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pic>
        <p:nvPicPr>
          <p:cNvPr id="43" name="Google Shape;43;p9"/>
          <p:cNvPicPr preferRelativeResize="0"/>
          <p:nvPr/>
        </p:nvPicPr>
        <p:blipFill>
          <a:blip r:embed="rId2"/>
          <a:stretch>
            <a:fillRect/>
          </a:stretch>
        </p:blipFill>
        <p:spPr>
          <a:xfrm>
            <a:off x="0" y="1"/>
            <a:ext cx="9144034" cy="5143500"/>
          </a:xfrm>
          <a:prstGeom prst="rect">
            <a:avLst/>
          </a:prstGeom>
          <a:noFill/>
          <a:ln>
            <a:noFill/>
          </a:ln>
        </p:spPr>
      </p:pic>
      <p:sp>
        <p:nvSpPr>
          <p:cNvPr id="44" name="Google Shape;44;p9"/>
          <p:cNvSpPr txBox="1">
            <a:spLocks noGrp="1"/>
          </p:cNvSpPr>
          <p:nvPr>
            <p:ph type="title"/>
          </p:nvPr>
        </p:nvSpPr>
        <p:spPr>
          <a:xfrm>
            <a:off x="2241600" y="804150"/>
            <a:ext cx="4661100" cy="2253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5" name="Google Shape;45;p9"/>
          <p:cNvSpPr txBox="1">
            <a:spLocks noGrp="1"/>
          </p:cNvSpPr>
          <p:nvPr>
            <p:ph type="subTitle" idx="1"/>
          </p:nvPr>
        </p:nvSpPr>
        <p:spPr>
          <a:xfrm>
            <a:off x="2241550" y="3133650"/>
            <a:ext cx="4661100" cy="133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pic>
        <p:nvPicPr>
          <p:cNvPr id="50" name="Google Shape;50;p11"/>
          <p:cNvPicPr preferRelativeResize="0"/>
          <p:nvPr/>
        </p:nvPicPr>
        <p:blipFill>
          <a:blip r:embed="rId2"/>
          <a:stretch>
            <a:fillRect/>
          </a:stretch>
        </p:blipFill>
        <p:spPr>
          <a:xfrm>
            <a:off x="0" y="0"/>
            <a:ext cx="9144000" cy="5143500"/>
          </a:xfrm>
          <a:prstGeom prst="rect">
            <a:avLst/>
          </a:prstGeom>
          <a:noFill/>
          <a:ln>
            <a:noFill/>
          </a:ln>
        </p:spPr>
      </p:pic>
      <p:sp>
        <p:nvSpPr>
          <p:cNvPr id="51" name="Google Shape;51;p11"/>
          <p:cNvSpPr/>
          <p:nvPr/>
        </p:nvSpPr>
        <p:spPr>
          <a:xfrm>
            <a:off x="1052850" y="1078800"/>
            <a:ext cx="7038300" cy="2985900"/>
          </a:xfrm>
          <a:prstGeom prst="roundRect">
            <a:avLst>
              <a:gd name="adj" fmla="val 16667"/>
            </a:avLst>
          </a:prstGeom>
          <a:solidFill>
            <a:srgbClr val="00197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2" name="Google Shape;52;p11"/>
          <p:cNvSpPr txBox="1">
            <a:spLocks noGrp="1"/>
          </p:cNvSpPr>
          <p:nvPr>
            <p:ph type="title" hasCustomPrompt="1"/>
          </p:nvPr>
        </p:nvSpPr>
        <p:spPr>
          <a:xfrm>
            <a:off x="1284000" y="144392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3" name="Google Shape;53;p11"/>
          <p:cNvSpPr txBox="1">
            <a:spLocks noGrp="1"/>
          </p:cNvSpPr>
          <p:nvPr>
            <p:ph type="subTitle" idx="1"/>
          </p:nvPr>
        </p:nvSpPr>
        <p:spPr>
          <a:xfrm>
            <a:off x="1284000" y="3281975"/>
            <a:ext cx="6576000" cy="4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Spline Sans Mono Medium" panose="02060609030502080104"/>
              <a:buNone/>
              <a:defRPr sz="3200">
                <a:solidFill>
                  <a:schemeClr val="dk1"/>
                </a:solidFill>
                <a:latin typeface="Spline Sans Mono Medium" panose="02060609030502080104"/>
                <a:ea typeface="Spline Sans Mono Medium" panose="02060609030502080104"/>
                <a:cs typeface="Spline Sans Mono Medium" panose="02060609030502080104"/>
                <a:sym typeface="Spline Sans Mono Medium" panose="02060609030502080104"/>
              </a:defRPr>
            </a:lvl1pPr>
            <a:lvl2pPr lvl="1"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rimo" panose="020B0604020202020204"/>
              <a:buChar char="●"/>
              <a:defRPr>
                <a:solidFill>
                  <a:schemeClr val="dk1"/>
                </a:solidFill>
                <a:latin typeface="Arimo" panose="020B0604020202020204"/>
                <a:ea typeface="Arimo" panose="020B0604020202020204"/>
                <a:cs typeface="Arimo" panose="020B0604020202020204"/>
                <a:sym typeface="Arimo" panose="020B0604020202020204"/>
              </a:defRPr>
            </a:lvl1pPr>
            <a:lvl2pPr marL="914400" lvl="1" indent="-317500">
              <a:lnSpc>
                <a:spcPct val="100000"/>
              </a:lnSpc>
              <a:spcBef>
                <a:spcPts val="1600"/>
              </a:spcBef>
              <a:spcAft>
                <a:spcPts val="0"/>
              </a:spcAft>
              <a:buClr>
                <a:schemeClr val="dk1"/>
              </a:buClr>
              <a:buSzPts val="1400"/>
              <a:buFont typeface="Arimo" panose="020B0604020202020204"/>
              <a:buChar char="○"/>
              <a:defRPr>
                <a:solidFill>
                  <a:schemeClr val="dk1"/>
                </a:solidFill>
                <a:latin typeface="Arimo" panose="020B0604020202020204"/>
                <a:ea typeface="Arimo" panose="020B0604020202020204"/>
                <a:cs typeface="Arimo" panose="020B0604020202020204"/>
                <a:sym typeface="Arimo" panose="020B0604020202020204"/>
              </a:defRPr>
            </a:lvl2pPr>
            <a:lvl3pPr marL="1371600" lvl="2" indent="-317500">
              <a:lnSpc>
                <a:spcPct val="100000"/>
              </a:lnSpc>
              <a:spcBef>
                <a:spcPts val="1600"/>
              </a:spcBef>
              <a:spcAft>
                <a:spcPts val="0"/>
              </a:spcAft>
              <a:buClr>
                <a:schemeClr val="dk1"/>
              </a:buClr>
              <a:buSzPts val="1400"/>
              <a:buFont typeface="Arimo" panose="020B0604020202020204"/>
              <a:buChar char="■"/>
              <a:defRPr>
                <a:solidFill>
                  <a:schemeClr val="dk1"/>
                </a:solidFill>
                <a:latin typeface="Arimo" panose="020B0604020202020204"/>
                <a:ea typeface="Arimo" panose="020B0604020202020204"/>
                <a:cs typeface="Arimo" panose="020B0604020202020204"/>
                <a:sym typeface="Arimo" panose="020B0604020202020204"/>
              </a:defRPr>
            </a:lvl3pPr>
            <a:lvl4pPr marL="1828800" lvl="3" indent="-317500">
              <a:lnSpc>
                <a:spcPct val="100000"/>
              </a:lnSpc>
              <a:spcBef>
                <a:spcPts val="1600"/>
              </a:spcBef>
              <a:spcAft>
                <a:spcPts val="0"/>
              </a:spcAft>
              <a:buClr>
                <a:schemeClr val="dk1"/>
              </a:buClr>
              <a:buSzPts val="1400"/>
              <a:buFont typeface="Arimo" panose="020B0604020202020204"/>
              <a:buChar char="●"/>
              <a:defRPr>
                <a:solidFill>
                  <a:schemeClr val="dk1"/>
                </a:solidFill>
                <a:latin typeface="Arimo" panose="020B0604020202020204"/>
                <a:ea typeface="Arimo" panose="020B0604020202020204"/>
                <a:cs typeface="Arimo" panose="020B0604020202020204"/>
                <a:sym typeface="Arimo" panose="020B0604020202020204"/>
              </a:defRPr>
            </a:lvl4pPr>
            <a:lvl5pPr marL="2286000" lvl="4" indent="-317500">
              <a:lnSpc>
                <a:spcPct val="100000"/>
              </a:lnSpc>
              <a:spcBef>
                <a:spcPts val="1600"/>
              </a:spcBef>
              <a:spcAft>
                <a:spcPts val="0"/>
              </a:spcAft>
              <a:buClr>
                <a:schemeClr val="dk1"/>
              </a:buClr>
              <a:buSzPts val="1400"/>
              <a:buFont typeface="Arimo" panose="020B0604020202020204"/>
              <a:buChar char="○"/>
              <a:defRPr>
                <a:solidFill>
                  <a:schemeClr val="dk1"/>
                </a:solidFill>
                <a:latin typeface="Arimo" panose="020B0604020202020204"/>
                <a:ea typeface="Arimo" panose="020B0604020202020204"/>
                <a:cs typeface="Arimo" panose="020B0604020202020204"/>
                <a:sym typeface="Arimo" panose="020B0604020202020204"/>
              </a:defRPr>
            </a:lvl5pPr>
            <a:lvl6pPr marL="2743200" lvl="5" indent="-317500">
              <a:lnSpc>
                <a:spcPct val="100000"/>
              </a:lnSpc>
              <a:spcBef>
                <a:spcPts val="1600"/>
              </a:spcBef>
              <a:spcAft>
                <a:spcPts val="0"/>
              </a:spcAft>
              <a:buClr>
                <a:schemeClr val="dk1"/>
              </a:buClr>
              <a:buSzPts val="1400"/>
              <a:buFont typeface="Arimo" panose="020B0604020202020204"/>
              <a:buChar char="■"/>
              <a:defRPr>
                <a:solidFill>
                  <a:schemeClr val="dk1"/>
                </a:solidFill>
                <a:latin typeface="Arimo" panose="020B0604020202020204"/>
                <a:ea typeface="Arimo" panose="020B0604020202020204"/>
                <a:cs typeface="Arimo" panose="020B0604020202020204"/>
                <a:sym typeface="Arimo" panose="020B0604020202020204"/>
              </a:defRPr>
            </a:lvl6pPr>
            <a:lvl7pPr marL="3200400" lvl="6" indent="-317500">
              <a:lnSpc>
                <a:spcPct val="100000"/>
              </a:lnSpc>
              <a:spcBef>
                <a:spcPts val="1600"/>
              </a:spcBef>
              <a:spcAft>
                <a:spcPts val="0"/>
              </a:spcAft>
              <a:buClr>
                <a:schemeClr val="dk1"/>
              </a:buClr>
              <a:buSzPts val="1400"/>
              <a:buFont typeface="Arimo" panose="020B0604020202020204"/>
              <a:buChar char="●"/>
              <a:defRPr>
                <a:solidFill>
                  <a:schemeClr val="dk1"/>
                </a:solidFill>
                <a:latin typeface="Arimo" panose="020B0604020202020204"/>
                <a:ea typeface="Arimo" panose="020B0604020202020204"/>
                <a:cs typeface="Arimo" panose="020B0604020202020204"/>
                <a:sym typeface="Arimo" panose="020B0604020202020204"/>
              </a:defRPr>
            </a:lvl7pPr>
            <a:lvl8pPr marL="3657600" lvl="7" indent="-317500">
              <a:lnSpc>
                <a:spcPct val="100000"/>
              </a:lnSpc>
              <a:spcBef>
                <a:spcPts val="1600"/>
              </a:spcBef>
              <a:spcAft>
                <a:spcPts val="0"/>
              </a:spcAft>
              <a:buClr>
                <a:schemeClr val="dk1"/>
              </a:buClr>
              <a:buSzPts val="1400"/>
              <a:buFont typeface="Arimo" panose="020B0604020202020204"/>
              <a:buChar char="○"/>
              <a:defRPr>
                <a:solidFill>
                  <a:schemeClr val="dk1"/>
                </a:solidFill>
                <a:latin typeface="Arimo" panose="020B0604020202020204"/>
                <a:ea typeface="Arimo" panose="020B0604020202020204"/>
                <a:cs typeface="Arimo" panose="020B0604020202020204"/>
                <a:sym typeface="Arimo" panose="020B0604020202020204"/>
              </a:defRPr>
            </a:lvl8pPr>
            <a:lvl9pPr marL="4114800" lvl="8" indent="-317500">
              <a:lnSpc>
                <a:spcPct val="100000"/>
              </a:lnSpc>
              <a:spcBef>
                <a:spcPts val="1600"/>
              </a:spcBef>
              <a:spcAft>
                <a:spcPts val="1600"/>
              </a:spcAft>
              <a:buClr>
                <a:schemeClr val="dk1"/>
              </a:buClr>
              <a:buSzPts val="1400"/>
              <a:buFont typeface="Arimo" panose="020B0604020202020204"/>
              <a:buChar char="■"/>
              <a:defRPr>
                <a:solidFill>
                  <a:schemeClr val="dk1"/>
                </a:solidFill>
                <a:latin typeface="Arimo" panose="020B0604020202020204"/>
                <a:ea typeface="Arimo" panose="020B0604020202020204"/>
                <a:cs typeface="Arimo" panose="020B0604020202020204"/>
                <a:sym typeface="Arimo" panose="020B0604020202020204"/>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1.wmf"/><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oleObject" Target="../embeddings/oleObject3.bin"/><Relationship Id="rId5" Type="http://schemas.openxmlformats.org/officeDocument/2006/relationships/image" Target="../media/image12.wmf"/><Relationship Id="rId4" Type="http://schemas.openxmlformats.org/officeDocument/2006/relationships/oleObject" Target="../embeddings/oleObject2.bin"/></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oleObject" Target="../embeddings/oleObject3.bin"/><Relationship Id="rId5" Type="http://schemas.openxmlformats.org/officeDocument/2006/relationships/image" Target="../media/image12.wmf"/><Relationship Id="rId4" Type="http://schemas.openxmlformats.org/officeDocument/2006/relationships/oleObject" Target="../embeddings/oleObject2.bin"/></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6"/>
          <p:cNvSpPr txBox="1">
            <a:spLocks noGrp="1"/>
          </p:cNvSpPr>
          <p:nvPr>
            <p:ph type="ctrTitle"/>
          </p:nvPr>
        </p:nvSpPr>
        <p:spPr>
          <a:xfrm>
            <a:off x="761750" y="1830624"/>
            <a:ext cx="7620501" cy="757493"/>
          </a:xfrm>
          <a:prstGeom prst="rect">
            <a:avLst/>
          </a:prstGeom>
        </p:spPr>
        <p:txBody>
          <a:bodyPr spcFirstLastPara="1" wrap="square" lIns="91425" tIns="91425" rIns="91425" bIns="91425" anchor="b" anchorCtr="0">
            <a:noAutofit/>
          </a:bodyPr>
          <a:lstStyle/>
          <a:p>
            <a:pPr algn="ctr"/>
            <a:r>
              <a:rPr lang="en-US" sz="2400">
                <a:solidFill>
                  <a:schemeClr val="tx1"/>
                </a:solidFill>
                <a:latin typeface="Times New Roman" panose="02020603050405020304" pitchFamily="18" charset="0"/>
                <a:cs typeface="Times New Roman" panose="02020603050405020304" pitchFamily="18" charset="0"/>
              </a:rPr>
              <a:t>PHƯƠNG PHÁP NHÚNG THỦY VÂN ĐỐI KHÁNG VÔ HÌNH DỰA TRÊN THUẬT TOÁN KHỚP KHỐI</a:t>
            </a:r>
            <a:endParaRPr sz="2400">
              <a:solidFill>
                <a:schemeClr val="tx1"/>
              </a:solidFill>
              <a:latin typeface="Times New Roman" panose="02020603050405020304" pitchFamily="18" charset="0"/>
              <a:cs typeface="Times New Roman" panose="02020603050405020304" pitchFamily="18" charset="0"/>
            </a:endParaRPr>
          </a:p>
        </p:txBody>
      </p:sp>
      <p:sp>
        <p:nvSpPr>
          <p:cNvPr id="211" name="Google Shape;211;p36"/>
          <p:cNvSpPr txBox="1">
            <a:spLocks noGrp="1"/>
          </p:cNvSpPr>
          <p:nvPr>
            <p:ph type="subTitle" idx="1"/>
          </p:nvPr>
        </p:nvSpPr>
        <p:spPr>
          <a:xfrm>
            <a:off x="761750" y="3461001"/>
            <a:ext cx="5185800" cy="918000"/>
          </a:xfrm>
          <a:prstGeom prst="rect">
            <a:avLst/>
          </a:prstGeom>
        </p:spPr>
        <p:txBody>
          <a:bodyPr spcFirstLastPara="1" wrap="square" lIns="91425" tIns="91425" rIns="91425" bIns="91425" anchor="t" anchorCtr="0">
            <a:noAutofit/>
          </a:bodyPr>
          <a:lstStyle/>
          <a:p>
            <a:pPr marL="0" lvl="0" indent="0" algn="l"/>
            <a:r>
              <a:rPr lang="en-US">
                <a:solidFill>
                  <a:schemeClr val="tx1"/>
                </a:solidFill>
                <a:latin typeface="Times New Roman" panose="02020603050405020304" pitchFamily="18" charset="0"/>
                <a:cs typeface="Times New Roman" panose="02020603050405020304" pitchFamily="18" charset="0"/>
              </a:rPr>
              <a:t>Sinh </a:t>
            </a:r>
            <a:r>
              <a:rPr lang="en-US" err="1">
                <a:solidFill>
                  <a:schemeClr val="tx1"/>
                </a:solidFill>
                <a:latin typeface="Times New Roman" panose="02020603050405020304" pitchFamily="18" charset="0"/>
                <a:cs typeface="Times New Roman" panose="02020603050405020304" pitchFamily="18" charset="0"/>
              </a:rPr>
              <a:t>viên</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thực</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hiện</a:t>
            </a:r>
            <a:r>
              <a:rPr lang="en-US">
                <a:solidFill>
                  <a:schemeClr val="tx1"/>
                </a:solidFill>
                <a:latin typeface="Times New Roman" panose="02020603050405020304" pitchFamily="18" charset="0"/>
                <a:cs typeface="Times New Roman" panose="02020603050405020304" pitchFamily="18" charset="0"/>
              </a:rPr>
              <a:t>:       Đào Việt Chung</a:t>
            </a:r>
          </a:p>
          <a:p>
            <a:pPr marL="0" lvl="0" indent="0" algn="l"/>
            <a:r>
              <a:rPr lang="en-US">
                <a:solidFill>
                  <a:schemeClr val="tx1"/>
                </a:solidFill>
                <a:latin typeface="Times New Roman" panose="02020603050405020304" pitchFamily="18" charset="0"/>
                <a:cs typeface="Times New Roman" panose="02020603050405020304" pitchFamily="18" charset="0"/>
              </a:rPr>
              <a:t>	                    	</a:t>
            </a:r>
          </a:p>
          <a:p>
            <a:pPr marL="0" lvl="0" indent="0" algn="l"/>
            <a:r>
              <a:rPr lang="en-US" err="1">
                <a:solidFill>
                  <a:schemeClr val="tx1"/>
                </a:solidFill>
                <a:latin typeface="Times New Roman" panose="02020603050405020304" pitchFamily="18" charset="0"/>
                <a:cs typeface="Times New Roman" panose="02020603050405020304" pitchFamily="18" charset="0"/>
              </a:rPr>
              <a:t>Giảng</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viên</a:t>
            </a:r>
            <a:r>
              <a:rPr lang="en-US">
                <a:solidFill>
                  <a:schemeClr val="tx1"/>
                </a:solidFill>
                <a:latin typeface="Times New Roman" panose="02020603050405020304" pitchFamily="18" charset="0"/>
                <a:cs typeface="Times New Roman" panose="02020603050405020304" pitchFamily="18" charset="0"/>
              </a:rPr>
              <a:t>: 	    TS. Đinh </a:t>
            </a:r>
            <a:r>
              <a:rPr lang="en-US" err="1">
                <a:solidFill>
                  <a:schemeClr val="tx1"/>
                </a:solidFill>
                <a:latin typeface="Times New Roman" panose="02020603050405020304" pitchFamily="18" charset="0"/>
                <a:cs typeface="Times New Roman" panose="02020603050405020304" pitchFamily="18" charset="0"/>
              </a:rPr>
              <a:t>Phú</a:t>
            </a:r>
            <a:r>
              <a:rPr lang="en-US">
                <a:solidFill>
                  <a:schemeClr val="tx1"/>
                </a:solidFill>
                <a:latin typeface="Times New Roman" panose="02020603050405020304" pitchFamily="18" charset="0"/>
                <a:cs typeface="Times New Roman" panose="02020603050405020304" pitchFamily="18" charset="0"/>
              </a:rPr>
              <a:t> Hùng</a:t>
            </a:r>
          </a:p>
        </p:txBody>
      </p:sp>
      <p:grpSp>
        <p:nvGrpSpPr>
          <p:cNvPr id="212" name="Google Shape;212;p36"/>
          <p:cNvGrpSpPr/>
          <p:nvPr/>
        </p:nvGrpSpPr>
        <p:grpSpPr>
          <a:xfrm>
            <a:off x="509450" y="2635063"/>
            <a:ext cx="7187700" cy="331800"/>
            <a:chOff x="763125" y="3325025"/>
            <a:chExt cx="7187700" cy="331800"/>
          </a:xfrm>
        </p:grpSpPr>
        <p:cxnSp>
          <p:nvCxnSpPr>
            <p:cNvPr id="213" name="Google Shape;213;p36"/>
            <p:cNvCxnSpPr/>
            <p:nvPr/>
          </p:nvCxnSpPr>
          <p:spPr>
            <a:xfrm>
              <a:off x="1015425" y="3325025"/>
              <a:ext cx="265500" cy="331800"/>
            </a:xfrm>
            <a:prstGeom prst="straightConnector1">
              <a:avLst/>
            </a:prstGeom>
            <a:noFill/>
            <a:ln w="9525" cap="rnd" cmpd="sng">
              <a:solidFill>
                <a:srgbClr val="00FFFF"/>
              </a:solidFill>
              <a:prstDash val="solid"/>
              <a:round/>
              <a:headEnd type="none" w="med" len="med"/>
              <a:tailEnd type="none" w="med" len="med"/>
            </a:ln>
            <a:effectLst>
              <a:outerShdw blurRad="57150" dist="9525" dir="3780000" algn="bl" rotWithShape="0">
                <a:schemeClr val="dk1">
                  <a:alpha val="75000"/>
                </a:schemeClr>
              </a:outerShdw>
            </a:effectLst>
          </p:spPr>
        </p:cxnSp>
        <p:cxnSp>
          <p:nvCxnSpPr>
            <p:cNvPr id="214" name="Google Shape;214;p36"/>
            <p:cNvCxnSpPr/>
            <p:nvPr/>
          </p:nvCxnSpPr>
          <p:spPr>
            <a:xfrm rot="10800000">
              <a:off x="763125" y="3325025"/>
              <a:ext cx="252300" cy="0"/>
            </a:xfrm>
            <a:prstGeom prst="straightConnector1">
              <a:avLst/>
            </a:prstGeom>
            <a:noFill/>
            <a:ln w="9525" cap="rnd" cmpd="sng">
              <a:solidFill>
                <a:srgbClr val="00FFFF"/>
              </a:solidFill>
              <a:prstDash val="solid"/>
              <a:round/>
              <a:headEnd type="none" w="med" len="med"/>
              <a:tailEnd type="none" w="med" len="med"/>
            </a:ln>
            <a:effectLst>
              <a:outerShdw blurRad="57150" dist="9525" dir="3780000" algn="bl" rotWithShape="0">
                <a:schemeClr val="dk1">
                  <a:alpha val="75000"/>
                </a:schemeClr>
              </a:outerShdw>
            </a:effectLst>
          </p:spPr>
        </p:cxnSp>
        <p:cxnSp>
          <p:nvCxnSpPr>
            <p:cNvPr id="215" name="Google Shape;215;p36"/>
            <p:cNvCxnSpPr/>
            <p:nvPr/>
          </p:nvCxnSpPr>
          <p:spPr>
            <a:xfrm>
              <a:off x="1280925" y="3656825"/>
              <a:ext cx="6669900" cy="0"/>
            </a:xfrm>
            <a:prstGeom prst="straightConnector1">
              <a:avLst/>
            </a:prstGeom>
            <a:noFill/>
            <a:ln w="9525" cap="rnd" cmpd="sng">
              <a:solidFill>
                <a:srgbClr val="00FFFF"/>
              </a:solidFill>
              <a:prstDash val="solid"/>
              <a:round/>
              <a:headEnd type="none" w="med" len="med"/>
              <a:tailEnd type="oval" w="med" len="med"/>
            </a:ln>
            <a:effectLst>
              <a:outerShdw blurRad="57150" dist="9525" dir="3780000" algn="bl" rotWithShape="0">
                <a:schemeClr val="dk1">
                  <a:alpha val="75000"/>
                </a:schemeClr>
              </a:outerShdw>
            </a:effectLst>
          </p:spPr>
        </p:cxnSp>
      </p:grpSp>
      <p:sp>
        <p:nvSpPr>
          <p:cNvPr id="4" name="TextBox 3">
            <a:extLst>
              <a:ext uri="{FF2B5EF4-FFF2-40B4-BE49-F238E27FC236}">
                <a16:creationId xmlns:a16="http://schemas.microsoft.com/office/drawing/2014/main" id="{6FD305CC-979F-A2D0-53BD-02A3DA0FA858}"/>
              </a:ext>
            </a:extLst>
          </p:cNvPr>
          <p:cNvSpPr txBox="1"/>
          <p:nvPr/>
        </p:nvSpPr>
        <p:spPr>
          <a:xfrm>
            <a:off x="1967663" y="764499"/>
            <a:ext cx="4985657" cy="646331"/>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algn="ctr"/>
            <a:r>
              <a:rPr lang="en-US" altLang="en-US" sz="1800" b="1">
                <a:solidFill>
                  <a:schemeClr val="tx1"/>
                </a:solidFill>
                <a:latin typeface="Times New Roman" panose="02020603050405020304" charset="0"/>
                <a:cs typeface="Times New Roman" panose="02020603050405020304" charset="0"/>
              </a:rPr>
              <a:t>TRƯỜNG ĐẠI HỌC THỦY LỢI </a:t>
            </a:r>
          </a:p>
          <a:p>
            <a:pPr algn="ctr"/>
            <a:r>
              <a:rPr lang="en-US" altLang="en-US" sz="1800" b="1">
                <a:solidFill>
                  <a:schemeClr val="tx1"/>
                </a:solidFill>
                <a:latin typeface="Times New Roman" panose="02020603050405020304" charset="0"/>
                <a:cs typeface="Times New Roman" panose="02020603050405020304" charset="0"/>
              </a:rPr>
              <a:t>KHOA CÔNG NGHỆ THÔNG TIN</a:t>
            </a:r>
            <a:endParaRPr lang="vi-VN" altLang="en-US" sz="1800" b="1">
              <a:solidFill>
                <a:schemeClr val="tx1"/>
              </a:solidFill>
              <a:latin typeface="Times New Roman" panose="02020603050405020304" charset="0"/>
              <a:cs typeface="Times New Roman" panose="02020603050405020304" charset="0"/>
            </a:endParaRPr>
          </a:p>
        </p:txBody>
      </p:sp>
      <p:pic>
        <p:nvPicPr>
          <p:cNvPr id="5" name="Picture 4" descr="A blue and white logo&#10;&#10;Description automatically generated">
            <a:extLst>
              <a:ext uri="{FF2B5EF4-FFF2-40B4-BE49-F238E27FC236}">
                <a16:creationId xmlns:a16="http://schemas.microsoft.com/office/drawing/2014/main" id="{2D73ED60-F5E3-7354-F0A9-2C9CC930C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9222" y="762377"/>
            <a:ext cx="1001458" cy="714131"/>
          </a:xfrm>
          <a:prstGeom prst="rect">
            <a:avLst/>
          </a:prstGeom>
        </p:spPr>
      </p:pic>
      <p:sp>
        <p:nvSpPr>
          <p:cNvPr id="6" name="Google Shape;226;p32">
            <a:extLst>
              <a:ext uri="{FF2B5EF4-FFF2-40B4-BE49-F238E27FC236}">
                <a16:creationId xmlns:a16="http://schemas.microsoft.com/office/drawing/2014/main" id="{3446174E-0687-FC65-C268-C81969289BD1}"/>
              </a:ext>
            </a:extLst>
          </p:cNvPr>
          <p:cNvSpPr/>
          <p:nvPr/>
        </p:nvSpPr>
        <p:spPr>
          <a:xfrm>
            <a:off x="6160570" y="3724356"/>
            <a:ext cx="1585500" cy="45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dk1"/>
                </a:solidFill>
                <a:latin typeface="Times New Roman" panose="02020603050405020304" pitchFamily="18" charset="0"/>
                <a:ea typeface="Encode Sans"/>
                <a:cs typeface="Times New Roman" panose="02020603050405020304" pitchFamily="18" charset="0"/>
                <a:sym typeface="Encode Sans"/>
              </a:rPr>
              <a:t>NHÓM 2</a:t>
            </a:r>
            <a:endParaRPr b="1">
              <a:solidFill>
                <a:schemeClr val="dk1"/>
              </a:solidFill>
              <a:latin typeface="Times New Roman" panose="02020603050405020304" pitchFamily="18" charset="0"/>
              <a:ea typeface="Encode Sans"/>
              <a:cs typeface="Times New Roman" panose="02020603050405020304" pitchFamily="18" charset="0"/>
              <a:sym typeface="Encode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9"/>
          <p:cNvSpPr/>
          <p:nvPr/>
        </p:nvSpPr>
        <p:spPr>
          <a:xfrm>
            <a:off x="692796" y="706245"/>
            <a:ext cx="6510891" cy="3805587"/>
          </a:xfrm>
          <a:prstGeom prst="roundRect">
            <a:avLst>
              <a:gd name="adj" fmla="val 16667"/>
            </a:avLst>
          </a:prstGeom>
          <a:solidFill>
            <a:srgbClr val="00197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Times New Roman" panose="02020603050405020304" pitchFamily="18" charset="0"/>
              <a:cs typeface="Times New Roman" panose="02020603050405020304" pitchFamily="18" charset="0"/>
            </a:endParaRPr>
          </a:p>
        </p:txBody>
      </p:sp>
      <p:sp>
        <p:nvSpPr>
          <p:cNvPr id="255" name="Google Shape;255;p39"/>
          <p:cNvSpPr txBox="1">
            <a:spLocks noGrp="1"/>
          </p:cNvSpPr>
          <p:nvPr>
            <p:ph type="title"/>
          </p:nvPr>
        </p:nvSpPr>
        <p:spPr>
          <a:xfrm>
            <a:off x="1023327" y="2943920"/>
            <a:ext cx="5652538" cy="950843"/>
          </a:xfrm>
          <a:prstGeom prst="rect">
            <a:avLst/>
          </a:prstGeom>
        </p:spPr>
        <p:txBody>
          <a:bodyPr spcFirstLastPara="1" wrap="square" lIns="91425" tIns="91425" rIns="91425" bIns="91425" anchor="b" anchorCtr="0">
            <a:noAutofit/>
          </a:bodyPr>
          <a:lstStyle/>
          <a:p>
            <a:pPr lvl="0"/>
            <a:r>
              <a:rPr lang="en-US" sz="4400">
                <a:latin typeface="Times New Roman" panose="02020603050405020304" pitchFamily="18" charset="0"/>
                <a:cs typeface="Times New Roman" panose="02020603050405020304" pitchFamily="18" charset="0"/>
              </a:rPr>
              <a:t>CÁCH THỨC </a:t>
            </a:r>
            <a:br>
              <a:rPr lang="en-US" sz="4400">
                <a:latin typeface="Times New Roman" panose="02020603050405020304" pitchFamily="18" charset="0"/>
                <a:cs typeface="Times New Roman" panose="02020603050405020304" pitchFamily="18" charset="0"/>
              </a:rPr>
            </a:br>
            <a:r>
              <a:rPr lang="en-US" sz="4400">
                <a:latin typeface="Times New Roman" panose="02020603050405020304" pitchFamily="18" charset="0"/>
                <a:cs typeface="Times New Roman" panose="02020603050405020304" pitchFamily="18" charset="0"/>
              </a:rPr>
              <a:t>HOẠT ĐỘNG CỦA THUẬT TOÁN</a:t>
            </a:r>
            <a:endParaRPr sz="4400">
              <a:latin typeface="Times New Roman" panose="02020603050405020304" pitchFamily="18" charset="0"/>
              <a:cs typeface="Times New Roman" panose="02020603050405020304" pitchFamily="18" charset="0"/>
            </a:endParaRPr>
          </a:p>
        </p:txBody>
      </p:sp>
      <p:sp>
        <p:nvSpPr>
          <p:cNvPr id="256" name="Google Shape;256;p39"/>
          <p:cNvSpPr txBox="1">
            <a:spLocks noGrp="1"/>
          </p:cNvSpPr>
          <p:nvPr>
            <p:ph type="title" idx="2"/>
          </p:nvPr>
        </p:nvSpPr>
        <p:spPr>
          <a:xfrm>
            <a:off x="1045653" y="880304"/>
            <a:ext cx="1511100" cy="83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latin typeface="Times New Roman" panose="02020603050405020304" pitchFamily="18" charset="0"/>
                <a:cs typeface="Times New Roman" panose="02020603050405020304" pitchFamily="18" charset="0"/>
              </a:rPr>
              <a:t>03</a:t>
            </a:r>
            <a:endParaRPr>
              <a:latin typeface="Times New Roman" panose="02020603050405020304" pitchFamily="18" charset="0"/>
              <a:cs typeface="Times New Roman" panose="02020603050405020304" pitchFamily="18" charset="0"/>
            </a:endParaRPr>
          </a:p>
        </p:txBody>
      </p:sp>
      <p:grpSp>
        <p:nvGrpSpPr>
          <p:cNvPr id="258" name="Google Shape;258;p39"/>
          <p:cNvGrpSpPr/>
          <p:nvPr/>
        </p:nvGrpSpPr>
        <p:grpSpPr>
          <a:xfrm>
            <a:off x="750164" y="3877966"/>
            <a:ext cx="4347597" cy="232393"/>
            <a:chOff x="763125" y="3325025"/>
            <a:chExt cx="6320100" cy="331800"/>
          </a:xfrm>
        </p:grpSpPr>
        <p:cxnSp>
          <p:nvCxnSpPr>
            <p:cNvPr id="259" name="Google Shape;259;p39"/>
            <p:cNvCxnSpPr/>
            <p:nvPr/>
          </p:nvCxnSpPr>
          <p:spPr>
            <a:xfrm>
              <a:off x="1015425" y="3325025"/>
              <a:ext cx="265500" cy="331800"/>
            </a:xfrm>
            <a:prstGeom prst="straightConnector1">
              <a:avLst/>
            </a:prstGeom>
            <a:noFill/>
            <a:ln w="9525" cap="flat" cmpd="sng">
              <a:solidFill>
                <a:srgbClr val="00FFFF"/>
              </a:solidFill>
              <a:prstDash val="solid"/>
              <a:round/>
              <a:headEnd type="none" w="med" len="med"/>
              <a:tailEnd type="none" w="med" len="med"/>
            </a:ln>
            <a:effectLst>
              <a:outerShdw blurRad="57150" dist="9525" dir="3780000" algn="bl" rotWithShape="0">
                <a:schemeClr val="dk1">
                  <a:alpha val="75000"/>
                </a:schemeClr>
              </a:outerShdw>
            </a:effectLst>
          </p:spPr>
        </p:cxnSp>
        <p:cxnSp>
          <p:nvCxnSpPr>
            <p:cNvPr id="260" name="Google Shape;260;p39"/>
            <p:cNvCxnSpPr/>
            <p:nvPr/>
          </p:nvCxnSpPr>
          <p:spPr>
            <a:xfrm rot="10800000">
              <a:off x="763125" y="3325025"/>
              <a:ext cx="252300" cy="0"/>
            </a:xfrm>
            <a:prstGeom prst="straightConnector1">
              <a:avLst/>
            </a:prstGeom>
            <a:noFill/>
            <a:ln w="9525" cap="rnd" cmpd="sng">
              <a:solidFill>
                <a:srgbClr val="00FFFF"/>
              </a:solidFill>
              <a:prstDash val="solid"/>
              <a:round/>
              <a:headEnd type="none" w="med" len="med"/>
              <a:tailEnd type="none" w="med" len="med"/>
            </a:ln>
            <a:effectLst>
              <a:outerShdw blurRad="57150" dist="9525" dir="3780000" algn="bl" rotWithShape="0">
                <a:schemeClr val="dk1">
                  <a:alpha val="75000"/>
                </a:schemeClr>
              </a:outerShdw>
            </a:effectLst>
          </p:spPr>
        </p:cxnSp>
        <p:cxnSp>
          <p:nvCxnSpPr>
            <p:cNvPr id="261" name="Google Shape;261;p39"/>
            <p:cNvCxnSpPr/>
            <p:nvPr/>
          </p:nvCxnSpPr>
          <p:spPr>
            <a:xfrm>
              <a:off x="1280925" y="3656825"/>
              <a:ext cx="5802300" cy="0"/>
            </a:xfrm>
            <a:prstGeom prst="straightConnector1">
              <a:avLst/>
            </a:prstGeom>
            <a:noFill/>
            <a:ln w="9525" cap="rnd" cmpd="sng">
              <a:solidFill>
                <a:srgbClr val="00FFFF"/>
              </a:solidFill>
              <a:prstDash val="solid"/>
              <a:round/>
              <a:headEnd type="none" w="med" len="med"/>
              <a:tailEnd type="oval" w="med" len="med"/>
            </a:ln>
            <a:effectLst>
              <a:outerShdw blurRad="57150" dist="9525" dir="3780000" algn="bl" rotWithShape="0">
                <a:schemeClr val="dk1">
                  <a:alpha val="75000"/>
                </a:schemeClr>
              </a:outerShdw>
            </a:effectLst>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2"/>
          <p:cNvSpPr txBox="1">
            <a:spLocks noGrp="1"/>
          </p:cNvSpPr>
          <p:nvPr>
            <p:ph type="title"/>
          </p:nvPr>
        </p:nvSpPr>
        <p:spPr>
          <a:xfrm>
            <a:off x="649469" y="1245911"/>
            <a:ext cx="7526633" cy="498235"/>
          </a:xfrm>
          <a:prstGeom prst="rect">
            <a:avLst/>
          </a:prstGeom>
        </p:spPr>
        <p:txBody>
          <a:bodyPr spcFirstLastPara="1" wrap="square" lIns="91425" tIns="91425" rIns="91425" bIns="91425" anchor="t" anchorCtr="0">
            <a:noAutofit/>
          </a:bodyPr>
          <a:lstStyle/>
          <a:p>
            <a:pPr lvl="0"/>
            <a:r>
              <a:rPr lang="vi-VN" sz="2000">
                <a:latin typeface="Times New Roman" panose="02020603050405020304" pitchFamily="18" charset="0"/>
                <a:cs typeface="Times New Roman" panose="02020603050405020304" pitchFamily="18" charset="0"/>
              </a:rPr>
              <a:t>Bước 1</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Chuẩn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bị</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dữ</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liệu</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đầu</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vào</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ảnh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gốc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thủy</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vân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tham</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số</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khối</a:t>
            </a:r>
            <a:r>
              <a:rPr lang="en-US" sz="2000">
                <a:latin typeface="Times New Roman" panose="02020603050405020304" pitchFamily="18" charset="0"/>
                <a:cs typeface="Times New Roman" panose="02020603050405020304" pitchFamily="18" charset="0"/>
              </a:rPr>
              <a:t>)</a:t>
            </a:r>
            <a:endParaRPr sz="200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87" name="Google Shape;287;p42"/>
              <p:cNvSpPr txBox="1">
                <a:spLocks noGrp="1"/>
              </p:cNvSpPr>
              <p:nvPr>
                <p:ph type="subTitle" idx="3"/>
              </p:nvPr>
            </p:nvSpPr>
            <p:spPr>
              <a:xfrm>
                <a:off x="544752" y="1953284"/>
                <a:ext cx="8136117" cy="2892142"/>
              </a:xfrm>
              <a:prstGeom prst="rect">
                <a:avLst/>
              </a:prstGeom>
            </p:spPr>
            <p:txBody>
              <a:bodyPr spcFirstLastPara="1" wrap="square" lIns="91425" tIns="91425" rIns="91425" bIns="91425" anchor="t" anchorCtr="0">
                <a:noAutofit/>
              </a:bodyPr>
              <a:lstStyle/>
              <a:p>
                <a:pPr marL="425450" indent="-285750" algn="just">
                  <a:buFont typeface="Arial" panose="020B0604020202020204" pitchFamily="34" charset="0"/>
                  <a:buChar char="•"/>
                </a:pPr>
                <a:r>
                  <a:rPr lang="en-US" sz="1800">
                    <a:latin typeface="Times New Roman" panose="02020603050405020304" pitchFamily="18" charset="0"/>
                    <a:cs typeface="Times New Roman" panose="02020603050405020304" pitchFamily="18" charset="0"/>
                  </a:rPr>
                  <a:t>Đầu </a:t>
                </a:r>
                <a:r>
                  <a:rPr lang="en-US" sz="1800" err="1">
                    <a:latin typeface="Times New Roman" panose="02020603050405020304" pitchFamily="18" charset="0"/>
                    <a:cs typeface="Times New Roman" panose="02020603050405020304" pitchFamily="18" charset="0"/>
                  </a:rPr>
                  <a:t>vào</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Ảnh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gốc</a:t>
                </a:r>
                <a:r>
                  <a:rPr lang="en-US" sz="1800">
                    <a:latin typeface="Times New Roman" panose="02020603050405020304" pitchFamily="18" charset="0"/>
                    <a:cs typeface="Times New Roman" panose="02020603050405020304" pitchFamily="18" charset="0"/>
                  </a:rPr>
                  <a:t> </a:t>
                </a:r>
                <a14:m>
                  <m:oMath xmlns:m="http://schemas.openxmlformats.org/officeDocument/2006/math">
                    <m:r>
                      <a:rPr lang="en-US" sz="1800" i="1" smtClean="0">
                        <a:latin typeface="Cambria Math" panose="02040503050406030204" pitchFamily="18" charset="0"/>
                        <a:cs typeface="Times New Roman" panose="02020603050405020304" pitchFamily="18" charset="0"/>
                      </a:rPr>
                      <m:t>𝐻</m:t>
                    </m:r>
                  </m:oMath>
                </a14:m>
                <a:r>
                  <a:rPr lang="en-US" sz="1800">
                    <a:latin typeface="Times New Roman" panose="02020603050405020304" pitchFamily="18" charset="0"/>
                    <a:cs typeface="Times New Roman" panose="02020603050405020304" pitchFamily="18" charset="0"/>
                  </a:rPr>
                  <a:t> (</a:t>
                </a:r>
                <a14:m>
                  <m:oMath xmlns:m="http://schemas.openxmlformats.org/officeDocument/2006/math">
                    <m:r>
                      <a:rPr lang="en-US" sz="1800" i="1" smtClean="0">
                        <a:latin typeface="Cambria Math" panose="02040503050406030204" pitchFamily="18" charset="0"/>
                        <a:cs typeface="Times New Roman" panose="02020603050405020304" pitchFamily="18" charset="0"/>
                      </a:rPr>
                      <m:t>𝑀</m:t>
                    </m:r>
                    <m:r>
                      <a:rPr lang="en-US" sz="1800" i="1" smtClean="0">
                        <a:latin typeface="Cambria Math" panose="02040503050406030204" pitchFamily="18" charset="0"/>
                        <a:cs typeface="Times New Roman" panose="02020603050405020304" pitchFamily="18" charset="0"/>
                      </a:rPr>
                      <m:t>×</m:t>
                    </m:r>
                    <m:r>
                      <a:rPr lang="en-US" sz="1800" i="1" smtClean="0">
                        <a:latin typeface="Cambria Math" panose="02040503050406030204" pitchFamily="18" charset="0"/>
                        <a:cs typeface="Times New Roman" panose="02020603050405020304" pitchFamily="18" charset="0"/>
                      </a:rPr>
                      <m:t>𝑁</m:t>
                    </m:r>
                  </m:oMath>
                </a14:m>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ví</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dụ</a:t>
                </a:r>
                <a:r>
                  <a:rPr lang="en-US" sz="1800">
                    <a:latin typeface="Times New Roman" panose="02020603050405020304" pitchFamily="18" charset="0"/>
                    <a:cs typeface="Times New Roman" panose="02020603050405020304" pitchFamily="18" charset="0"/>
                  </a:rPr>
                  <a:t>: 128×128 pixel).</a:t>
                </a:r>
              </a:p>
              <a:p>
                <a:pPr marL="939800" lvl="1" indent="-342900" algn="just">
                  <a:buFont typeface="Courier New" panose="02070309020205020404" pitchFamily="49" charset="0"/>
                  <a:buChar char="o"/>
                </a:pPr>
                <a:r>
                  <a:rPr lang="en-US" sz="1800">
                    <a:latin typeface="Times New Roman" panose="02020603050405020304" pitchFamily="18" charset="0"/>
                    <a:cs typeface="Times New Roman" panose="02020603050405020304" pitchFamily="18" charset="0"/>
                  </a:rPr>
                  <a:t>Thủy </a:t>
                </a:r>
                <a:r>
                  <a:rPr lang="en-US" sz="1800" err="1">
                    <a:latin typeface="Times New Roman" panose="02020603050405020304" pitchFamily="18" charset="0"/>
                    <a:cs typeface="Times New Roman" panose="02020603050405020304" pitchFamily="18" charset="0"/>
                  </a:rPr>
                  <a:t>vân</a:t>
                </a:r>
                <a:r>
                  <a:rPr lang="en-US" sz="1800">
                    <a:latin typeface="Times New Roman" panose="02020603050405020304" pitchFamily="18" charset="0"/>
                    <a:cs typeface="Times New Roman" panose="02020603050405020304" pitchFamily="18" charset="0"/>
                  </a:rPr>
                  <a:t> </a:t>
                </a:r>
                <a14:m>
                  <m:oMath xmlns:m="http://schemas.openxmlformats.org/officeDocument/2006/math">
                    <m:r>
                      <a:rPr lang="en-US" sz="1800" i="1">
                        <a:latin typeface="Cambria Math" panose="02040503050406030204" pitchFamily="18" charset="0"/>
                        <a:cs typeface="Times New Roman" panose="02020603050405020304" pitchFamily="18" charset="0"/>
                      </a:rPr>
                      <m:t>𝑊</m:t>
                    </m:r>
                  </m:oMath>
                </a14:m>
                <a:r>
                  <a:rPr lang="en-US" sz="1800">
                    <a:latin typeface="Times New Roman" panose="02020603050405020304" pitchFamily="18" charset="0"/>
                    <a:cs typeface="Times New Roman" panose="02020603050405020304" pitchFamily="18" charset="0"/>
                  </a:rPr>
                  <a:t> (</a:t>
                </a:r>
                <a14:m>
                  <m:oMath xmlns:m="http://schemas.openxmlformats.org/officeDocument/2006/math">
                    <m:r>
                      <a:rPr lang="en-US" sz="1800" i="1">
                        <a:latin typeface="Cambria Math" panose="02040503050406030204" pitchFamily="18" charset="0"/>
                        <a:cs typeface="Times New Roman" panose="02020603050405020304" pitchFamily="18" charset="0"/>
                      </a:rPr>
                      <m:t>𝑚</m:t>
                    </m:r>
                    <m:r>
                      <a:rPr lang="en-US" sz="1800" i="1">
                        <a:latin typeface="Cambria Math" panose="02040503050406030204" pitchFamily="18" charset="0"/>
                        <a:cs typeface="Times New Roman" panose="02020603050405020304" pitchFamily="18" charset="0"/>
                      </a:rPr>
                      <m:t>×</m:t>
                    </m:r>
                    <m:r>
                      <a:rPr lang="en-US" sz="1800" i="1">
                        <a:latin typeface="Cambria Math" panose="02040503050406030204" pitchFamily="18" charset="0"/>
                        <a:cs typeface="Times New Roman" panose="02020603050405020304" pitchFamily="18" charset="0"/>
                      </a:rPr>
                      <m:t>𝑛</m:t>
                    </m:r>
                  </m:oMath>
                </a14:m>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ví</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dụ</a:t>
                </a:r>
                <a:r>
                  <a:rPr lang="en-US" sz="1800">
                    <a:latin typeface="Times New Roman" panose="02020603050405020304" pitchFamily="18" charset="0"/>
                    <a:cs typeface="Times New Roman" panose="02020603050405020304" pitchFamily="18" charset="0"/>
                  </a:rPr>
                  <a:t>: 512×512 pixel).</a:t>
                </a:r>
              </a:p>
              <a:p>
                <a:pPr marL="939800" lvl="1" indent="-342900" algn="just">
                  <a:buFont typeface="Courier New" panose="02070309020205020404" pitchFamily="49" charset="0"/>
                  <a:buChar char="o"/>
                </a:pPr>
                <a:r>
                  <a:rPr lang="en-US" sz="1800">
                    <a:latin typeface="Times New Roman" panose="02020603050405020304" pitchFamily="18" charset="0"/>
                    <a:cs typeface="Times New Roman" panose="02020603050405020304" pitchFamily="18" charset="0"/>
                  </a:rPr>
                  <a:t>Tham </a:t>
                </a:r>
                <a:r>
                  <a:rPr lang="en-US" sz="1800" err="1">
                    <a:latin typeface="Times New Roman" panose="02020603050405020304" pitchFamily="18" charset="0"/>
                    <a:cs typeface="Times New Roman" panose="02020603050405020304" pitchFamily="18" charset="0"/>
                  </a:rPr>
                  <a:t>số</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Khối</a:t>
                </a:r>
                <a:r>
                  <a:rPr lang="en-US" sz="1800">
                    <a:latin typeface="Times New Roman" panose="02020603050405020304" pitchFamily="18" charset="0"/>
                    <a:cs typeface="Times New Roman" panose="02020603050405020304" pitchFamily="18" charset="0"/>
                  </a:rPr>
                  <a:t> </a:t>
                </a:r>
                <a14:m>
                  <m:oMath xmlns:m="http://schemas.openxmlformats.org/officeDocument/2006/math">
                    <m:r>
                      <a:rPr lang="en-US" sz="1800" i="1">
                        <a:latin typeface="Cambria Math" panose="02040503050406030204" pitchFamily="18" charset="0"/>
                        <a:cs typeface="Times New Roman" panose="02020603050405020304" pitchFamily="18" charset="0"/>
                      </a:rPr>
                      <m:t>𝑘</m:t>
                    </m:r>
                    <m:r>
                      <a:rPr lang="en-US" sz="1800" i="1">
                        <a:latin typeface="Cambria Math" panose="02040503050406030204" pitchFamily="18" charset="0"/>
                        <a:cs typeface="Times New Roman" panose="02020603050405020304" pitchFamily="18" charset="0"/>
                      </a:rPr>
                      <m:t>×</m:t>
                    </m:r>
                    <m:r>
                      <a:rPr lang="en-US" sz="1800" i="1">
                        <a:latin typeface="Cambria Math" panose="02040503050406030204" pitchFamily="18" charset="0"/>
                        <a:cs typeface="Times New Roman" panose="02020603050405020304" pitchFamily="18" charset="0"/>
                      </a:rPr>
                      <m:t>𝑘</m:t>
                    </m:r>
                    <m:r>
                      <a:rPr lang="en-US" sz="1800" i="1">
                        <a:latin typeface="Cambria Math" panose="02040503050406030204" pitchFamily="18" charset="0"/>
                        <a:cs typeface="Times New Roman" panose="02020603050405020304" pitchFamily="18" charset="0"/>
                      </a:rPr>
                      <m:t> (2×2), </m:t>
                    </m:r>
                  </m:oMath>
                </a14:m>
                <a:r>
                  <a:rPr lang="en-US" sz="1800" err="1">
                    <a:latin typeface="Times New Roman" panose="02020603050405020304" pitchFamily="18" charset="0"/>
                    <a:cs typeface="Times New Roman" panose="02020603050405020304" pitchFamily="18" charset="0"/>
                  </a:rPr>
                  <a:t>tỷ</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lệ</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tăng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lấy</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mẫu</a:t>
                </a:r>
                <a:r>
                  <a:rPr lang="en-US" sz="1800">
                    <a:latin typeface="Times New Roman" panose="02020603050405020304" pitchFamily="18" charset="0"/>
                    <a:cs typeface="Times New Roman" panose="02020603050405020304" pitchFamily="18" charset="0"/>
                  </a:rPr>
                  <a:t> SR, </a:t>
                </a:r>
                <a:r>
                  <a:rPr lang="en-US" sz="1800" err="1">
                    <a:latin typeface="Times New Roman" panose="02020603050405020304" pitchFamily="18" charset="0"/>
                    <a:cs typeface="Times New Roman" panose="02020603050405020304" pitchFamily="18" charset="0"/>
                  </a:rPr>
                  <a:t>biên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độ</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nhiễu</a:t>
                </a:r>
                <a:r>
                  <a:rPr lang="en-US" sz="1800">
                    <a:latin typeface="Times New Roman" panose="02020603050405020304" pitchFamily="18" charset="0"/>
                    <a:cs typeface="Times New Roman" panose="02020603050405020304" pitchFamily="18" charset="0"/>
                  </a:rPr>
                  <a:t> </a:t>
                </a:r>
                <a14:m>
                  <m:oMath xmlns:m="http://schemas.openxmlformats.org/officeDocument/2006/math">
                    <m:r>
                      <a:rPr lang="el-GR" sz="1800" i="1">
                        <a:latin typeface="Cambria Math" panose="02040503050406030204" pitchFamily="18" charset="0"/>
                        <a:cs typeface="Times New Roman" panose="02020603050405020304" pitchFamily="18" charset="0"/>
                      </a:rPr>
                      <m:t>𝜀</m:t>
                    </m:r>
                    <m:r>
                      <a:rPr lang="el-GR" sz="1800" i="1">
                        <a:latin typeface="Cambria Math" panose="02040503050406030204" pitchFamily="18" charset="0"/>
                        <a:cs typeface="Times New Roman" panose="02020603050405020304" pitchFamily="18" charset="0"/>
                      </a:rPr>
                      <m:t>=0.01</m:t>
                    </m:r>
                  </m:oMath>
                </a14:m>
                <a:r>
                  <a:rPr lang="en-US" sz="1800">
                    <a:latin typeface="Times New Roman" panose="02020603050405020304" pitchFamily="18" charset="0"/>
                    <a:cs typeface="Times New Roman" panose="02020603050405020304" pitchFamily="18" charset="0"/>
                  </a:rPr>
                  <a:t>.</a:t>
                </a:r>
              </a:p>
              <a:p>
                <a:pPr marL="425450" indent="-285750" algn="just">
                  <a:buFont typeface="Arial" panose="020B0604020202020204" pitchFamily="34" charset="0"/>
                  <a:buChar char="•"/>
                </a:pPr>
                <a:r>
                  <a:rPr lang="en-US" sz="1800" err="1">
                    <a:latin typeface="Times New Roman" panose="02020603050405020304" pitchFamily="18" charset="0"/>
                    <a:cs typeface="Times New Roman" panose="02020603050405020304" pitchFamily="18" charset="0"/>
                  </a:rPr>
                  <a:t>Tăng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lấy</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mẫu</a:t>
                </a:r>
                <a:r>
                  <a:rPr lang="en-US" sz="18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Nếu</a:t>
                </a:r>
                <a:r>
                  <a:rPr lang="en-US" sz="1600">
                    <a:latin typeface="Times New Roman" panose="02020603050405020304" pitchFamily="18" charset="0"/>
                    <a:cs typeface="Times New Roman" panose="02020603050405020304" pitchFamily="18" charset="0"/>
                  </a:rPr>
                  <a:t> </a:t>
                </a:r>
                <a14:m>
                  <m:oMath xmlns:m="http://schemas.openxmlformats.org/officeDocument/2006/math">
                    <m:r>
                      <a:rPr lang="en-US" sz="1600" i="1" smtClean="0">
                        <a:latin typeface="Cambria Math" panose="02040503050406030204" pitchFamily="18" charset="0"/>
                        <a:cs typeface="Times New Roman" panose="02020603050405020304" pitchFamily="18" charset="0"/>
                      </a:rPr>
                      <m:t>𝑚</m:t>
                    </m:r>
                    <m:r>
                      <a:rPr lang="en-US" sz="1600" i="1" smtClean="0">
                        <a:latin typeface="Cambria Math" panose="02040503050406030204" pitchFamily="18" charset="0"/>
                        <a:cs typeface="Times New Roman" panose="02020603050405020304" pitchFamily="18" charset="0"/>
                      </a:rPr>
                      <m:t>×</m:t>
                    </m:r>
                    <m:r>
                      <a:rPr lang="en-US" sz="1600" i="1" smtClean="0">
                        <a:latin typeface="Cambria Math" panose="02040503050406030204" pitchFamily="18" charset="0"/>
                        <a:cs typeface="Times New Roman" panose="02020603050405020304" pitchFamily="18" charset="0"/>
                      </a:rPr>
                      <m:t>𝑛</m:t>
                    </m:r>
                    <m:r>
                      <a:rPr lang="en-US" sz="1600" i="1">
                        <a:latin typeface="Cambria Math" panose="02040503050406030204" pitchFamily="18" charset="0"/>
                        <a:cs typeface="Times New Roman" panose="02020603050405020304" pitchFamily="18" charset="0"/>
                      </a:rPr>
                      <m:t> &gt; </m:t>
                    </m:r>
                    <m:r>
                      <a:rPr lang="en-US" sz="1600" i="1">
                        <a:latin typeface="Cambria Math" panose="02040503050406030204" pitchFamily="18" charset="0"/>
                        <a:cs typeface="Times New Roman" panose="02020603050405020304" pitchFamily="18" charset="0"/>
                      </a:rPr>
                      <m:t>𝑀</m:t>
                    </m:r>
                    <m:r>
                      <a:rPr lang="en-US" sz="1600" i="1">
                        <a:latin typeface="Cambria Math" panose="02040503050406030204" pitchFamily="18" charset="0"/>
                        <a:cs typeface="Times New Roman" panose="02020603050405020304" pitchFamily="18" charset="0"/>
                      </a:rPr>
                      <m:t>×</m:t>
                    </m:r>
                    <m:r>
                      <a:rPr lang="en-US" sz="1600" i="1">
                        <a:latin typeface="Cambria Math" panose="02040503050406030204" pitchFamily="18" charset="0"/>
                        <a:cs typeface="Times New Roman" panose="02020603050405020304" pitchFamily="18" charset="0"/>
                      </a:rPr>
                      <m:t>𝑁</m:t>
                    </m:r>
                  </m:oMath>
                </a14:m>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sử</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dụng</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nội</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suy</a:t>
                </a:r>
                <a:r>
                  <a:rPr lang="en-US" sz="1600">
                    <a:latin typeface="Times New Roman" panose="02020603050405020304" pitchFamily="18" charset="0"/>
                    <a:cs typeface="Times New Roman" panose="02020603050405020304" pitchFamily="18" charset="0"/>
                  </a:rPr>
                  <a:t> song </a:t>
                </a:r>
                <a:r>
                  <a:rPr lang="en-US" sz="1600" err="1">
                    <a:latin typeface="Times New Roman" panose="02020603050405020304" pitchFamily="18" charset="0"/>
                    <a:cs typeface="Times New Roman" panose="02020603050405020304" pitchFamily="18" charset="0"/>
                  </a:rPr>
                  <a:t>tuyến</a:t>
                </a:r>
                <a:r>
                  <a:rPr lang="en-US" sz="1600">
                    <a:latin typeface="Times New Roman" panose="02020603050405020304" pitchFamily="18" charset="0"/>
                    <a:cs typeface="Times New Roman" panose="02020603050405020304" pitchFamily="18" charset="0"/>
                  </a:rPr>
                  <a:t> (bilinear interpolation) </a:t>
                </a:r>
                <a:r>
                  <a:rPr lang="en-US" sz="1600" err="1">
                    <a:latin typeface="Times New Roman" panose="02020603050405020304" pitchFamily="18" charset="0"/>
                    <a:cs typeface="Times New Roman" panose="02020603050405020304" pitchFamily="18" charset="0"/>
                  </a:rPr>
                  <a:t>để</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tăng</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kích</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thước</a:t>
                </a:r>
                <a:r>
                  <a:rPr lang="en-US" sz="1600">
                    <a:latin typeface="Times New Roman" panose="02020603050405020304" pitchFamily="18" charset="0"/>
                    <a:cs typeface="Times New Roman" panose="02020603050405020304" pitchFamily="18" charset="0"/>
                  </a:rPr>
                  <a:t> </a:t>
                </a:r>
                <a14:m>
                  <m:oMath xmlns:m="http://schemas.openxmlformats.org/officeDocument/2006/math">
                    <m:r>
                      <a:rPr lang="en-US" sz="1600" i="1" smtClean="0">
                        <a:latin typeface="Cambria Math" panose="02040503050406030204" pitchFamily="18" charset="0"/>
                        <a:cs typeface="Times New Roman" panose="02020603050405020304" pitchFamily="18" charset="0"/>
                      </a:rPr>
                      <m:t>𝐻</m:t>
                    </m:r>
                  </m:oMath>
                </a14:m>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thành</a:t>
                </a:r>
                <a:r>
                  <a:rPr lang="en-US" sz="1600">
                    <a:latin typeface="Times New Roman" panose="02020603050405020304" pitchFamily="18" charset="0"/>
                    <a:cs typeface="Times New Roman" panose="02020603050405020304" pitchFamily="18" charset="0"/>
                  </a:rPr>
                  <a:t> </a:t>
                </a:r>
                <a14:m>
                  <m:oMath xmlns:m="http://schemas.openxmlformats.org/officeDocument/2006/math">
                    <m:r>
                      <a:rPr lang="en-US" sz="1600" i="1" smtClean="0">
                        <a:latin typeface="Cambria Math" panose="02040503050406030204" pitchFamily="18" charset="0"/>
                        <a:cs typeface="Times New Roman" panose="02020603050405020304" pitchFamily="18" charset="0"/>
                      </a:rPr>
                      <m:t>𝐻</m:t>
                    </m:r>
                    <m:r>
                      <a:rPr lang="en-US" sz="1600" i="1" smtClean="0">
                        <a:latin typeface="Cambria Math" panose="02040503050406030204" pitchFamily="18" charset="0"/>
                        <a:cs typeface="Times New Roman" panose="02020603050405020304" pitchFamily="18" charset="0"/>
                      </a:rPr>
                      <m:t>′</m:t>
                    </m:r>
                  </m:oMath>
                </a14:m>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với</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kích</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thước</a:t>
                </a:r>
                <a:r>
                  <a:rPr lang="en-US" sz="1600">
                    <a:latin typeface="Times New Roman" panose="02020603050405020304" pitchFamily="18" charset="0"/>
                    <a:cs typeface="Times New Roman" panose="02020603050405020304" pitchFamily="18" charset="0"/>
                  </a:rPr>
                  <a:t> </a:t>
                </a:r>
                <a14:m>
                  <m:oMath xmlns:m="http://schemas.openxmlformats.org/officeDocument/2006/math">
                    <m:r>
                      <a:rPr lang="en-US" sz="1600" i="1" smtClean="0">
                        <a:latin typeface="Cambria Math" panose="02040503050406030204" pitchFamily="18" charset="0"/>
                        <a:cs typeface="Times New Roman" panose="02020603050405020304" pitchFamily="18" charset="0"/>
                      </a:rPr>
                      <m:t>𝑀</m:t>
                    </m:r>
                    <m:r>
                      <a:rPr lang="en-US" sz="1600" i="1" smtClean="0">
                        <a:latin typeface="Cambria Math" panose="02040503050406030204" pitchFamily="18" charset="0"/>
                        <a:cs typeface="Times New Roman" panose="02020603050405020304" pitchFamily="18" charset="0"/>
                      </a:rPr>
                      <m:t>×</m:t>
                    </m:r>
                    <m:r>
                      <a:rPr lang="en-US" sz="1600" i="1" smtClean="0">
                        <a:latin typeface="Cambria Math" panose="02040503050406030204" pitchFamily="18" charset="0"/>
                        <a:cs typeface="Times New Roman" panose="02020603050405020304" pitchFamily="18" charset="0"/>
                      </a:rPr>
                      <m:t>𝑁</m:t>
                    </m:r>
                    <m:r>
                      <a:rPr lang="en-US" sz="1600" i="1" smtClean="0">
                        <a:latin typeface="Cambria Math" panose="02040503050406030204" pitchFamily="18" charset="0"/>
                        <a:cs typeface="Times New Roman" panose="02020603050405020304" pitchFamily="18" charset="0"/>
                      </a:rPr>
                      <m:t>×</m:t>
                    </m:r>
                    <m:r>
                      <a:rPr lang="en-US" sz="1600" i="1" smtClean="0">
                        <a:latin typeface="Cambria Math" panose="02040503050406030204" pitchFamily="18" charset="0"/>
                        <a:cs typeface="Times New Roman" panose="02020603050405020304" pitchFamily="18" charset="0"/>
                      </a:rPr>
                      <m:t>𝑆𝑅</m:t>
                    </m:r>
                  </m:oMath>
                </a14:m>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theo</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công</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thức</a:t>
                </a:r>
                <a:r>
                  <a:rPr lang="en-US" sz="1600">
                    <a:latin typeface="Times New Roman" panose="02020603050405020304" pitchFamily="18" charset="0"/>
                    <a:cs typeface="Times New Roman" panose="02020603050405020304" pitchFamily="18" charset="0"/>
                  </a:rPr>
                  <a:t>:  </a:t>
                </a:r>
              </a:p>
              <a:p>
                <a:pPr marL="139700" indent="0" algn="just"/>
                <a:r>
                  <a:rPr lang="en-US" sz="1600">
                    <a:latin typeface="Times New Roman" panose="02020603050405020304" pitchFamily="18" charset="0"/>
                    <a:cs typeface="Times New Roman" panose="02020603050405020304" pitchFamily="18" charset="0"/>
                  </a:rPr>
                  <a:t>			</a:t>
                </a:r>
                <a:r>
                  <a:rPr lang="en-US"/>
                  <a:t>SR = </a:t>
                </a:r>
                <a14:m>
                  <m:oMath xmlns:m="http://schemas.openxmlformats.org/officeDocument/2006/math">
                    <m:rad>
                      <m:radPr>
                        <m:degHide m:val="on"/>
                        <m:ctrlPr>
                          <a:rPr lang="en-US" i="1" smtClean="0">
                            <a:latin typeface="Cambria Math" panose="02040503050406030204" pitchFamily="18" charset="0"/>
                          </a:rPr>
                        </m:ctrlPr>
                      </m:radPr>
                      <m:deg/>
                      <m:e>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𝐷𝑖</m:t>
                                </m:r>
                                <m:r>
                                  <a:rPr lang="en-US" b="0" i="1" smtClean="0">
                                    <a:latin typeface="Cambria Math" panose="02040503050406030204" pitchFamily="18" charset="0"/>
                                  </a:rPr>
                                  <m:t>ệ</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í</m:t>
                                </m:r>
                                <m:r>
                                  <a:rPr lang="en-US" b="0" i="1" smtClean="0">
                                    <a:latin typeface="Cambria Math" panose="02040503050406030204" pitchFamily="18" charset="0"/>
                                  </a:rPr>
                                  <m:t>𝑐h</m:t>
                                </m:r>
                              </m:e>
                              <m:sub>
                                <m:r>
                                  <a:rPr lang="en-US" b="0" i="1" smtClean="0">
                                    <a:latin typeface="Cambria Math" panose="02040503050406030204" pitchFamily="18" charset="0"/>
                                  </a:rPr>
                                  <m:t>𝑡h</m:t>
                                </m:r>
                                <m:r>
                                  <a:rPr lang="en-US" b="0" i="1" smtClean="0">
                                    <a:latin typeface="Cambria Math" panose="02040503050406030204" pitchFamily="18" charset="0"/>
                                  </a:rPr>
                                  <m:t>ủ</m:t>
                                </m:r>
                                <m:r>
                                  <a:rPr lang="en-US" b="0" i="1" smtClean="0">
                                    <a:latin typeface="Cambria Math" panose="02040503050406030204" pitchFamily="18" charset="0"/>
                                  </a:rPr>
                                  <m:t>𝑦</m:t>
                                </m:r>
                                <m:r>
                                  <a:rPr lang="en-US" b="0" i="1" smtClean="0">
                                    <a:latin typeface="Cambria Math" panose="02040503050406030204" pitchFamily="18" charset="0"/>
                                  </a:rPr>
                                  <m:t> </m:t>
                                </m:r>
                                <m:r>
                                  <a:rPr lang="en-US" b="0" i="1" smtClean="0">
                                    <a:latin typeface="Cambria Math" panose="02040503050406030204" pitchFamily="18" charset="0"/>
                                  </a:rPr>
                                  <m:t>𝑣</m:t>
                                </m:r>
                                <m:r>
                                  <a:rPr lang="en-US" b="0" i="1" smtClean="0">
                                    <a:latin typeface="Cambria Math" panose="02040503050406030204" pitchFamily="18" charset="0"/>
                                  </a:rPr>
                                  <m:t>â</m:t>
                                </m:r>
                                <m:r>
                                  <a:rPr lang="en-US" b="0" i="1" smtClean="0">
                                    <a:latin typeface="Cambria Math" panose="02040503050406030204" pitchFamily="18" charset="0"/>
                                  </a:rPr>
                                  <m:t>𝑛</m:t>
                                </m:r>
                              </m:sub>
                            </m:sSub>
                          </m:num>
                          <m:den>
                            <m:sSub>
                              <m:sSubPr>
                                <m:ctrlPr>
                                  <a:rPr lang="en-US" i="1">
                                    <a:latin typeface="Cambria Math" panose="02040503050406030204" pitchFamily="18" charset="0"/>
                                  </a:rPr>
                                </m:ctrlPr>
                              </m:sSubPr>
                              <m:e>
                                <m:r>
                                  <a:rPr lang="en-US" i="1">
                                    <a:latin typeface="Cambria Math" panose="02040503050406030204" pitchFamily="18" charset="0"/>
                                  </a:rPr>
                                  <m:t>𝐷𝑖</m:t>
                                </m:r>
                                <m:r>
                                  <a:rPr lang="en-US" i="1">
                                    <a:latin typeface="Cambria Math" panose="02040503050406030204" pitchFamily="18" charset="0"/>
                                  </a:rPr>
                                  <m:t>ệ</m:t>
                                </m:r>
                                <m:r>
                                  <a:rPr lang="en-US" i="1">
                                    <a:latin typeface="Cambria Math" panose="02040503050406030204" pitchFamily="18" charset="0"/>
                                  </a:rPr>
                                  <m:t>𝑛</m:t>
                                </m:r>
                                <m:r>
                                  <a:rPr lang="en-US" i="1">
                                    <a:latin typeface="Cambria Math" panose="02040503050406030204" pitchFamily="18" charset="0"/>
                                  </a:rPr>
                                  <m:t> </m:t>
                                </m:r>
                                <m:r>
                                  <a:rPr lang="en-US" i="1">
                                    <a:latin typeface="Cambria Math" panose="02040503050406030204" pitchFamily="18" charset="0"/>
                                  </a:rPr>
                                  <m:t>𝑡</m:t>
                                </m:r>
                                <m:r>
                                  <a:rPr lang="en-US" i="1">
                                    <a:latin typeface="Cambria Math" panose="02040503050406030204" pitchFamily="18" charset="0"/>
                                  </a:rPr>
                                  <m:t>í</m:t>
                                </m:r>
                                <m:r>
                                  <a:rPr lang="en-US" i="1">
                                    <a:latin typeface="Cambria Math" panose="02040503050406030204" pitchFamily="18" charset="0"/>
                                  </a:rPr>
                                  <m:t>𝑐h</m:t>
                                </m:r>
                              </m:e>
                              <m:sub>
                                <m:r>
                                  <a:rPr lang="en-US" b="0" i="1" smtClean="0">
                                    <a:latin typeface="Cambria Math" panose="02040503050406030204" pitchFamily="18" charset="0"/>
                                  </a:rPr>
                                  <m:t>ả</m:t>
                                </m:r>
                                <m:r>
                                  <a:rPr lang="en-US" b="0" i="1" smtClean="0">
                                    <a:latin typeface="Cambria Math" panose="02040503050406030204" pitchFamily="18" charset="0"/>
                                  </a:rPr>
                                  <m:t>𝑛h</m:t>
                                </m:r>
                                <m:r>
                                  <a:rPr lang="en-US" b="0" i="1" smtClean="0">
                                    <a:latin typeface="Cambria Math" panose="02040503050406030204" pitchFamily="18" charset="0"/>
                                  </a:rPr>
                                  <m:t> </m:t>
                                </m:r>
                                <m:r>
                                  <a:rPr lang="en-US" b="0" i="1" smtClean="0">
                                    <a:latin typeface="Cambria Math" panose="02040503050406030204" pitchFamily="18" charset="0"/>
                                  </a:rPr>
                                  <m:t>𝑔</m:t>
                                </m:r>
                                <m:r>
                                  <a:rPr lang="en-US" b="0" i="1" smtClean="0">
                                    <a:latin typeface="Cambria Math" panose="02040503050406030204" pitchFamily="18" charset="0"/>
                                  </a:rPr>
                                  <m:t>ố</m:t>
                                </m:r>
                                <m:r>
                                  <a:rPr lang="en-US" b="0" i="1" smtClean="0">
                                    <a:latin typeface="Cambria Math" panose="02040503050406030204" pitchFamily="18" charset="0"/>
                                  </a:rPr>
                                  <m:t>𝑐</m:t>
                                </m:r>
                              </m:sub>
                            </m:sSub>
                          </m:den>
                        </m:f>
                      </m:e>
                    </m:rad>
                  </m:oMath>
                </a14:m>
                <a:r>
                  <a:rPr lang="en-US"/>
                  <a:t> </a:t>
                </a:r>
                <a14:m>
                  <m:oMath xmlns:m="http://schemas.openxmlformats.org/officeDocument/2006/math">
                    <m:r>
                      <a:rPr lang="en-US" i="1">
                        <a:latin typeface="Cambria Math" panose="02040503050406030204" pitchFamily="18" charset="0"/>
                      </a:rPr>
                      <m:t>≥</m:t>
                    </m:r>
                  </m:oMath>
                </a14:m>
                <a:r>
                  <a:rPr lang="en-US"/>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𝑚</m:t>
                        </m:r>
                        <m:r>
                          <a:rPr lang="en-US" i="1">
                            <a:latin typeface="Cambria Math" panose="02040503050406030204" pitchFamily="18" charset="0"/>
                          </a:rPr>
                          <m:t> ×</m:t>
                        </m:r>
                        <m:r>
                          <a:rPr lang="en-US" i="1">
                            <a:latin typeface="Cambria Math" panose="02040503050406030204" pitchFamily="18" charset="0"/>
                          </a:rPr>
                          <m:t>𝑛</m:t>
                        </m:r>
                      </m:num>
                      <m:den>
                        <m:r>
                          <a:rPr lang="en-US" i="1">
                            <a:latin typeface="Cambria Math" panose="02040503050406030204" pitchFamily="18" charset="0"/>
                          </a:rPr>
                          <m:t>𝑀</m:t>
                        </m:r>
                        <m:r>
                          <a:rPr lang="en-US" i="1">
                            <a:latin typeface="Cambria Math" panose="02040503050406030204" pitchFamily="18" charset="0"/>
                          </a:rPr>
                          <m:t> ×</m:t>
                        </m:r>
                        <m:r>
                          <a:rPr lang="en-US" i="1">
                            <a:latin typeface="Cambria Math" panose="02040503050406030204" pitchFamily="18" charset="0"/>
                          </a:rPr>
                          <m:t>𝑁</m:t>
                        </m:r>
                      </m:den>
                    </m:f>
                  </m:oMath>
                </a14:m>
                <a:r>
                  <a:rPr lang="en-US"/>
                  <a:t> </a:t>
                </a:r>
                <a:endParaRPr lang="en-US" sz="1600">
                  <a:latin typeface="Times New Roman" panose="02020603050405020304" pitchFamily="18" charset="0"/>
                  <a:cs typeface="Times New Roman" panose="02020603050405020304" pitchFamily="18" charset="0"/>
                </a:endParaRPr>
              </a:p>
              <a:p>
                <a:pPr marL="425450" indent="-285750" algn="just">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Lợi ích: </a:t>
                </a:r>
                <a:r>
                  <a:rPr lang="vi-VN" sz="1600">
                    <a:latin typeface="Times New Roman" panose="02020603050405020304" pitchFamily="18" charset="0"/>
                    <a:cs typeface="Times New Roman" panose="02020603050405020304" pitchFamily="18" charset="0"/>
                  </a:rPr>
                  <a:t>Cân bằng chất lượng hình ảnh, tránh răng cưa, giảm chi phí tính toán</a:t>
                </a:r>
              </a:p>
              <a:p>
                <a:pPr marL="425450" indent="-285750" algn="just">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Kết quả: H' và W sẵn sàng để chia khối.</a:t>
                </a:r>
              </a:p>
              <a:p>
                <a:pPr marL="425450" indent="-285750" algn="just">
                  <a:buFont typeface="Arial" panose="020B0604020202020204" pitchFamily="34" charset="0"/>
                  <a:buChar char="•"/>
                </a:pPr>
                <a:endParaRPr lang="en-US" sz="1800">
                  <a:latin typeface="Times New Roman" panose="02020603050405020304" pitchFamily="18" charset="0"/>
                  <a:cs typeface="Times New Roman" panose="02020603050405020304" pitchFamily="18" charset="0"/>
                </a:endParaRPr>
              </a:p>
              <a:p>
                <a:pPr marL="425450" indent="-285750" algn="just">
                  <a:buFont typeface="Arial" panose="020B0604020202020204" pitchFamily="34" charset="0"/>
                  <a:buChar char="•"/>
                </a:pPr>
                <a:endParaRPr lang="en-US" sz="1800">
                  <a:latin typeface="Times New Roman" panose="02020603050405020304" pitchFamily="18" charset="0"/>
                  <a:cs typeface="Times New Roman" panose="02020603050405020304" pitchFamily="18" charset="0"/>
                </a:endParaRPr>
              </a:p>
            </p:txBody>
          </p:sp>
        </mc:Choice>
        <mc:Fallback xmlns="">
          <p:sp>
            <p:nvSpPr>
              <p:cNvPr id="287" name="Google Shape;287;p42"/>
              <p:cNvSpPr txBox="1">
                <a:spLocks noGrp="1" noRot="1" noChangeAspect="1" noMove="1" noResize="1" noEditPoints="1" noAdjustHandles="1" noChangeArrowheads="1" noChangeShapeType="1" noTextEdit="1"/>
              </p:cNvSpPr>
              <p:nvPr>
                <p:ph type="subTitle" idx="3"/>
              </p:nvPr>
            </p:nvSpPr>
            <p:spPr>
              <a:xfrm>
                <a:off x="544752" y="1953284"/>
                <a:ext cx="8136117" cy="2892142"/>
              </a:xfrm>
              <a:prstGeom prst="rect">
                <a:avLst/>
              </a:prstGeom>
              <a:blipFill>
                <a:blip r:embed="rId3"/>
                <a:stretch>
                  <a:fillRect r="-375"/>
                </a:stretch>
              </a:blipFill>
            </p:spPr>
            <p:txBody>
              <a:bodyPr/>
              <a:lstStyle/>
              <a:p>
                <a:r>
                  <a:rPr lang="en-US">
                    <a:noFill/>
                  </a:rPr>
                  <a:t> </a:t>
                </a:r>
              </a:p>
            </p:txBody>
          </p:sp>
        </mc:Fallback>
      </mc:AlternateContent>
      <p:grpSp>
        <p:nvGrpSpPr>
          <p:cNvPr id="320" name="Google Shape;320;p42"/>
          <p:cNvGrpSpPr/>
          <p:nvPr/>
        </p:nvGrpSpPr>
        <p:grpSpPr>
          <a:xfrm>
            <a:off x="457974" y="862586"/>
            <a:ext cx="7279083" cy="232393"/>
            <a:chOff x="763125" y="3325025"/>
            <a:chExt cx="10581600" cy="331800"/>
          </a:xfrm>
        </p:grpSpPr>
        <p:cxnSp>
          <p:nvCxnSpPr>
            <p:cNvPr id="321" name="Google Shape;321;p42"/>
            <p:cNvCxnSpPr/>
            <p:nvPr/>
          </p:nvCxnSpPr>
          <p:spPr>
            <a:xfrm>
              <a:off x="1015425" y="3325025"/>
              <a:ext cx="265500" cy="331800"/>
            </a:xfrm>
            <a:prstGeom prst="straightConnector1">
              <a:avLst/>
            </a:prstGeom>
            <a:noFill/>
            <a:ln w="9525" cap="flat" cmpd="sng">
              <a:solidFill>
                <a:srgbClr val="00FFFF"/>
              </a:solidFill>
              <a:prstDash val="solid"/>
              <a:round/>
              <a:headEnd type="none" w="med" len="med"/>
              <a:tailEnd type="none" w="med" len="med"/>
            </a:ln>
            <a:effectLst>
              <a:outerShdw blurRad="57150" dist="9525" dir="3780000" algn="bl" rotWithShape="0">
                <a:schemeClr val="dk1">
                  <a:alpha val="75000"/>
                </a:schemeClr>
              </a:outerShdw>
            </a:effectLst>
          </p:spPr>
        </p:cxnSp>
        <p:cxnSp>
          <p:nvCxnSpPr>
            <p:cNvPr id="322" name="Google Shape;322;p42"/>
            <p:cNvCxnSpPr/>
            <p:nvPr/>
          </p:nvCxnSpPr>
          <p:spPr>
            <a:xfrm rot="10800000">
              <a:off x="763125" y="3325025"/>
              <a:ext cx="252300" cy="0"/>
            </a:xfrm>
            <a:prstGeom prst="straightConnector1">
              <a:avLst/>
            </a:prstGeom>
            <a:noFill/>
            <a:ln w="9525" cap="rnd" cmpd="sng">
              <a:solidFill>
                <a:srgbClr val="00FFFF"/>
              </a:solidFill>
              <a:prstDash val="solid"/>
              <a:round/>
              <a:headEnd type="none" w="med" len="med"/>
              <a:tailEnd type="none" w="med" len="med"/>
            </a:ln>
            <a:effectLst>
              <a:outerShdw blurRad="57150" dist="9525" dir="3780000" algn="bl" rotWithShape="0">
                <a:schemeClr val="dk1">
                  <a:alpha val="75000"/>
                </a:schemeClr>
              </a:outerShdw>
            </a:effectLst>
          </p:spPr>
        </p:cxnSp>
        <p:cxnSp>
          <p:nvCxnSpPr>
            <p:cNvPr id="323" name="Google Shape;323;p42"/>
            <p:cNvCxnSpPr/>
            <p:nvPr/>
          </p:nvCxnSpPr>
          <p:spPr>
            <a:xfrm>
              <a:off x="1280925" y="3656825"/>
              <a:ext cx="10063800" cy="0"/>
            </a:xfrm>
            <a:prstGeom prst="straightConnector1">
              <a:avLst/>
            </a:prstGeom>
            <a:noFill/>
            <a:ln w="9525" cap="rnd" cmpd="sng">
              <a:solidFill>
                <a:srgbClr val="00FFFF"/>
              </a:solidFill>
              <a:prstDash val="solid"/>
              <a:round/>
              <a:headEnd type="none" w="med" len="med"/>
              <a:tailEnd type="oval" w="med" len="med"/>
            </a:ln>
            <a:effectLst>
              <a:outerShdw blurRad="57150" dist="9525" dir="3780000" algn="bl" rotWithShape="0">
                <a:schemeClr val="dk1">
                  <a:alpha val="75000"/>
                </a:schemeClr>
              </a:outerShdw>
            </a:effectLst>
          </p:spPr>
        </p:cxnSp>
      </p:grpSp>
      <p:sp>
        <p:nvSpPr>
          <p:cNvPr id="2" name="Google Shape;284;p42">
            <a:extLst>
              <a:ext uri="{FF2B5EF4-FFF2-40B4-BE49-F238E27FC236}">
                <a16:creationId xmlns:a16="http://schemas.microsoft.com/office/drawing/2014/main" id="{A414592F-E5BF-F48A-8F53-2729283A474E}"/>
              </a:ext>
            </a:extLst>
          </p:cNvPr>
          <p:cNvSpPr txBox="1">
            <a:spLocks/>
          </p:cNvSpPr>
          <p:nvPr/>
        </p:nvSpPr>
        <p:spPr>
          <a:xfrm>
            <a:off x="504409" y="343843"/>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Spline Sans Mono Medium" panose="02060609030502080104"/>
              <a:buNone/>
              <a:defRPr sz="3200" b="0" i="0" u="none" strike="noStrike" cap="none">
                <a:solidFill>
                  <a:schemeClr val="dk1"/>
                </a:solidFill>
                <a:latin typeface="Spline Sans Mono Medium" panose="02060609030502080104"/>
                <a:ea typeface="Spline Sans Mono Medium" panose="02060609030502080104"/>
                <a:cs typeface="Spline Sans Mono Medium" panose="02060609030502080104"/>
                <a:sym typeface="Spline Sans Mono Medium" panose="02060609030502080104"/>
              </a:defRPr>
            </a:lvl1pPr>
            <a:lvl2pPr marR="0" lvl="1"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r>
              <a:rPr lang="en-US">
                <a:latin typeface="Times New Roman" panose="02020603050405020304" pitchFamily="18" charset="0"/>
                <a:cs typeface="Times New Roman" panose="02020603050405020304" pitchFamily="18" charset="0"/>
              </a:rPr>
              <a:t>CÁC BƯỚC NHÚNG THỦY VÂN</a:t>
            </a:r>
            <a:endParaRPr lang="el-GR">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lgn="l"/>
            <a:r>
              <a:rPr lang="vi-VN" sz="2800">
                <a:latin typeface="Times New Roman" panose="02020603050405020304" pitchFamily="18" charset="0"/>
                <a:cs typeface="Times New Roman" panose="02020603050405020304" pitchFamily="18" charset="0"/>
              </a:rPr>
              <a:t>Bước 2: </a:t>
            </a:r>
            <a:r>
              <a:rPr lang="en-US" sz="2800">
                <a:latin typeface="Times New Roman" panose="02020603050405020304" pitchFamily="18" charset="0"/>
                <a:cs typeface="Times New Roman" panose="02020603050405020304" pitchFamily="18" charset="0"/>
              </a:rPr>
              <a:t>Chia ảnh và thủy vân thành các khối nhỏ</a:t>
            </a:r>
            <a:endParaRPr sz="280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31" name="Google Shape;331;p43"/>
              <p:cNvSpPr txBox="1">
                <a:spLocks noGrp="1"/>
              </p:cNvSpPr>
              <p:nvPr>
                <p:ph type="subTitle" idx="3"/>
              </p:nvPr>
            </p:nvSpPr>
            <p:spPr>
              <a:xfrm>
                <a:off x="544752" y="1435286"/>
                <a:ext cx="8073483" cy="2375117"/>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Ảnh gốc </a:t>
                </a:r>
                <a14:m>
                  <m:oMath xmlns:m="http://schemas.openxmlformats.org/officeDocument/2006/math">
                    <m:r>
                      <a:rPr lang="en-US" sz="2000" i="1" smtClean="0">
                        <a:latin typeface="Cambria Math" panose="02040503050406030204" pitchFamily="18" charset="0"/>
                        <a:cs typeface="Times New Roman" panose="02020603050405020304" pitchFamily="18" charset="0"/>
                      </a:rPr>
                      <m:t>𝐻</m:t>
                    </m:r>
                    <m:r>
                      <a:rPr lang="en-US" sz="2000" i="1" smtClean="0">
                        <a:latin typeface="Cambria Math" panose="02040503050406030204" pitchFamily="18" charset="0"/>
                        <a:cs typeface="Times New Roman" panose="02020603050405020304" pitchFamily="18" charset="0"/>
                      </a:rPr>
                      <m:t>′ </m:t>
                    </m:r>
                  </m:oMath>
                </a14:m>
                <a:r>
                  <a:rPr lang="en-US" sz="2000">
                    <a:latin typeface="Times New Roman" panose="02020603050405020304" pitchFamily="18" charset="0"/>
                    <a:cs typeface="Times New Roman" panose="02020603050405020304" pitchFamily="18" charset="0"/>
                  </a:rPr>
                  <a:t>(sau tăng lấy mẫu) chia thành khối không chồng lấn </a:t>
                </a:r>
                <a14:m>
                  <m:oMath xmlns:m="http://schemas.openxmlformats.org/officeDocument/2006/math">
                    <m:r>
                      <a:rPr lang="en-US" sz="2000" i="1" smtClean="0">
                        <a:latin typeface="Cambria Math" panose="02040503050406030204" pitchFamily="18" charset="0"/>
                        <a:cs typeface="Times New Roman" panose="02020603050405020304" pitchFamily="18" charset="0"/>
                      </a:rPr>
                      <m:t>𝑘</m:t>
                    </m:r>
                    <m:r>
                      <a:rPr lang="en-US" sz="2000" i="1" smtClean="0">
                        <a:latin typeface="Cambria Math" panose="02040503050406030204" pitchFamily="18" charset="0"/>
                        <a:cs typeface="Times New Roman" panose="02020603050405020304" pitchFamily="18" charset="0"/>
                      </a:rPr>
                      <m:t>×</m:t>
                    </m:r>
                    <m:r>
                      <a:rPr lang="en-US" sz="2000" i="1" smtClean="0">
                        <a:latin typeface="Cambria Math" panose="02040503050406030204" pitchFamily="18" charset="0"/>
                        <a:cs typeface="Times New Roman" panose="02020603050405020304" pitchFamily="18" charset="0"/>
                      </a:rPr>
                      <m:t>𝑘</m:t>
                    </m:r>
                  </m:oMath>
                </a14:m>
                <a:r>
                  <a:rPr lang="en-US" sz="2000">
                    <a:latin typeface="Times New Roman" panose="02020603050405020304" pitchFamily="18" charset="0"/>
                    <a:cs typeface="Times New Roman" panose="02020603050405020304" pitchFamily="18" charset="0"/>
                  </a:rPr>
                  <a:t> (ví dụ: 2×2), tạo tập hợp </a:t>
                </a:r>
                <a14:m>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m:t>
                    </m:r>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𝑈</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𝑈</m:t>
                            </m:r>
                          </m:e>
                          <m:sub>
                            <m:r>
                              <a:rPr lang="en-US" sz="2000" i="1">
                                <a:latin typeface="Cambria Math" panose="02040503050406030204" pitchFamily="18" charset="0"/>
                              </a:rPr>
                              <m:t>2</m:t>
                            </m:r>
                          </m:sub>
                        </m:sSub>
                        <m:r>
                          <a:rPr lang="en-US" sz="2000" i="1">
                            <a:latin typeface="Cambria Math" panose="02040503050406030204" pitchFamily="18" charset="0"/>
                          </a:rPr>
                          <m:t>, …, </m:t>
                        </m:r>
                        <m:sSub>
                          <m:sSubPr>
                            <m:ctrlPr>
                              <a:rPr lang="en-US" sz="2000" i="1">
                                <a:latin typeface="Cambria Math" panose="02040503050406030204" pitchFamily="18" charset="0"/>
                              </a:rPr>
                            </m:ctrlPr>
                          </m:sSubPr>
                          <m:e>
                            <m:r>
                              <a:rPr lang="en-US" sz="2000" i="1">
                                <a:latin typeface="Cambria Math" panose="02040503050406030204" pitchFamily="18" charset="0"/>
                              </a:rPr>
                              <m:t>𝑈</m:t>
                            </m:r>
                          </m:e>
                          <m:sub>
                            <m:r>
                              <a:rPr lang="en-US" sz="2000" i="1">
                                <a:latin typeface="Cambria Math" panose="02040503050406030204" pitchFamily="18" charset="0"/>
                              </a:rPr>
                              <m:t>𝑌</m:t>
                            </m:r>
                          </m:sub>
                        </m:sSub>
                        <m:r>
                          <a:rPr lang="en-US" sz="2000" i="1">
                            <a:latin typeface="Cambria Math" panose="02040503050406030204" pitchFamily="18" charset="0"/>
                          </a:rPr>
                          <m:t> </m:t>
                        </m:r>
                      </m:e>
                    </m:d>
                    <m:r>
                      <a:rPr lang="en-US" sz="2000" i="1" smtClean="0">
                        <a:latin typeface="Cambria Math" panose="02040503050406030204" pitchFamily="18" charset="0"/>
                      </a:rPr>
                      <m:t> </m:t>
                    </m:r>
                    <m:r>
                      <a:rPr lang="en-US" sz="2000" i="1" smtClean="0">
                        <a:latin typeface="Cambria Math" panose="02040503050406030204" pitchFamily="18" charset="0"/>
                      </a:rPr>
                      <m:t>𝑣</m:t>
                    </m:r>
                    <m:r>
                      <a:rPr lang="en-US" sz="2000" i="1" smtClean="0">
                        <a:latin typeface="Cambria Math" panose="02040503050406030204" pitchFamily="18" charset="0"/>
                      </a:rPr>
                      <m:t>ớ</m:t>
                    </m:r>
                    <m:r>
                      <a:rPr lang="en-US" sz="2000" i="1" smtClean="0">
                        <a:latin typeface="Cambria Math" panose="02040503050406030204" pitchFamily="18" charset="0"/>
                      </a:rPr>
                      <m:t>𝑖</m:t>
                    </m:r>
                    <m:r>
                      <a:rPr lang="en-US" sz="2000" i="1" smtClean="0">
                        <a:latin typeface="Cambria Math" panose="02040503050406030204" pitchFamily="18" charset="0"/>
                      </a:rPr>
                      <m:t> </m:t>
                    </m:r>
                    <m:r>
                      <a:rPr lang="en-US" sz="2000" i="1" smtClean="0">
                        <a:latin typeface="Cambria Math" panose="02040503050406030204" pitchFamily="18" charset="0"/>
                      </a:rPr>
                      <m:t>𝑌</m:t>
                    </m:r>
                    <m:r>
                      <a:rPr lang="en-US" sz="2000" i="1" smtClean="0">
                        <a:latin typeface="Cambria Math" panose="02040503050406030204" pitchFamily="18" charset="0"/>
                      </a:rPr>
                      <m:t> = </m:t>
                    </m:r>
                    <m:f>
                      <m:fPr>
                        <m:ctrlPr>
                          <a:rPr lang="en-US" sz="2000" i="1">
                            <a:latin typeface="Cambria Math" panose="02040503050406030204" pitchFamily="18" charset="0"/>
                          </a:rPr>
                        </m:ctrlPr>
                      </m:fPr>
                      <m:num>
                        <m:r>
                          <a:rPr lang="en-US" sz="2000" i="1">
                            <a:latin typeface="Cambria Math" panose="02040503050406030204" pitchFamily="18" charset="0"/>
                          </a:rPr>
                          <m:t>𝑀</m:t>
                        </m:r>
                        <m:r>
                          <a:rPr lang="en-US" sz="2000" i="1">
                            <a:latin typeface="Cambria Math" panose="02040503050406030204" pitchFamily="18" charset="0"/>
                          </a:rPr>
                          <m:t> ×</m:t>
                        </m:r>
                        <m:r>
                          <a:rPr lang="en-US" sz="2000" i="1">
                            <a:latin typeface="Cambria Math" panose="02040503050406030204" pitchFamily="18" charset="0"/>
                          </a:rPr>
                          <m:t>𝑁</m:t>
                        </m:r>
                        <m:r>
                          <a:rPr lang="en-US" sz="2000" i="1">
                            <a:latin typeface="Cambria Math" panose="02040503050406030204" pitchFamily="18" charset="0"/>
                          </a:rPr>
                          <m:t> ×</m:t>
                        </m:r>
                        <m:r>
                          <a:rPr lang="en-US" sz="2000" i="1">
                            <a:latin typeface="Cambria Math" panose="02040503050406030204" pitchFamily="18" charset="0"/>
                          </a:rPr>
                          <m:t>𝑆𝑅</m:t>
                        </m:r>
                      </m:num>
                      <m:den>
                        <m:r>
                          <a:rPr lang="en-US" sz="2000" i="1">
                            <a:latin typeface="Cambria Math" panose="02040503050406030204" pitchFamily="18" charset="0"/>
                          </a:rPr>
                          <m:t>𝑘</m:t>
                        </m:r>
                        <m:r>
                          <a:rPr lang="en-US" sz="2000" i="1">
                            <a:latin typeface="Cambria Math" panose="02040503050406030204" pitchFamily="18" charset="0"/>
                          </a:rPr>
                          <m:t> × </m:t>
                        </m:r>
                        <m:r>
                          <a:rPr lang="en-US" sz="2000" i="1">
                            <a:latin typeface="Cambria Math" panose="02040503050406030204" pitchFamily="18" charset="0"/>
                          </a:rPr>
                          <m:t>𝑘</m:t>
                        </m:r>
                      </m:den>
                    </m:f>
                    <m:r>
                      <a:rPr lang="en-US" sz="2000" i="1" smtClean="0">
                        <a:latin typeface="Cambria Math" panose="02040503050406030204" pitchFamily="18" charset="0"/>
                      </a:rPr>
                      <m:t>. </m:t>
                    </m:r>
                  </m:oMath>
                </a14:m>
                <a:endParaRPr lang="en-US" sz="2000">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endParaRPr lang="en-US" sz="2000">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vi-VN" sz="2000">
                    <a:latin typeface="+mj-lt"/>
                  </a:rPr>
                  <a:t>Thủy vân </a:t>
                </a:r>
                <a14:m>
                  <m:oMath xmlns:m="http://schemas.openxmlformats.org/officeDocument/2006/math">
                    <m:r>
                      <a:rPr lang="vi-VN" sz="2000" i="1" smtClean="0">
                        <a:latin typeface="Cambria Math" panose="02040503050406030204" pitchFamily="18" charset="0"/>
                      </a:rPr>
                      <m:t>𝑊</m:t>
                    </m:r>
                  </m:oMath>
                </a14:m>
                <a:r>
                  <a:rPr lang="vi-VN" sz="2000">
                    <a:latin typeface="+mj-lt"/>
                  </a:rPr>
                  <a:t> chia thành khối tương tự, tạo tập hợp</a:t>
                </a:r>
                <a:r>
                  <a:rPr lang="en-US" sz="2000">
                    <a:latin typeface="+mj-lt"/>
                  </a:rPr>
                  <a:t> </a:t>
                </a:r>
                <a14:m>
                  <m:oMath xmlns:m="http://schemas.openxmlformats.org/officeDocument/2006/math">
                    <m:r>
                      <a:rPr lang="en-US" sz="2000" i="1" smtClean="0">
                        <a:latin typeface="Cambria Math" panose="02040503050406030204" pitchFamily="18" charset="0"/>
                      </a:rPr>
                      <m:t>𝐺</m:t>
                    </m:r>
                    <m:r>
                      <a:rPr lang="en-US" sz="2000" i="1" smtClean="0">
                        <a:latin typeface="Cambria Math" panose="02040503050406030204" pitchFamily="18" charset="0"/>
                      </a:rPr>
                      <m:t> =</m:t>
                    </m:r>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𝐺</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𝐺</m:t>
                            </m:r>
                          </m:e>
                          <m:sub>
                            <m:r>
                              <a:rPr lang="en-US" sz="2000" i="1">
                                <a:latin typeface="Cambria Math" panose="02040503050406030204" pitchFamily="18" charset="0"/>
                              </a:rPr>
                              <m:t>2</m:t>
                            </m:r>
                          </m:sub>
                        </m:sSub>
                        <m:r>
                          <a:rPr lang="en-US" sz="2000" i="1">
                            <a:latin typeface="Cambria Math" panose="02040503050406030204" pitchFamily="18" charset="0"/>
                          </a:rPr>
                          <m:t>, …, </m:t>
                        </m:r>
                        <m:sSub>
                          <m:sSubPr>
                            <m:ctrlPr>
                              <a:rPr lang="en-US" sz="2000" i="1">
                                <a:latin typeface="Cambria Math" panose="02040503050406030204" pitchFamily="18" charset="0"/>
                              </a:rPr>
                            </m:ctrlPr>
                          </m:sSubPr>
                          <m:e>
                            <m:r>
                              <a:rPr lang="en-US" sz="2000" i="1">
                                <a:latin typeface="Cambria Math" panose="02040503050406030204" pitchFamily="18" charset="0"/>
                              </a:rPr>
                              <m:t>𝐺</m:t>
                            </m:r>
                          </m:e>
                          <m:sub>
                            <m:r>
                              <a:rPr lang="en-US" sz="2000" i="1">
                                <a:latin typeface="Cambria Math" panose="02040503050406030204" pitchFamily="18" charset="0"/>
                              </a:rPr>
                              <m:t>𝑧</m:t>
                            </m:r>
                          </m:sub>
                        </m:sSub>
                        <m:r>
                          <a:rPr lang="en-US" sz="2000" i="1">
                            <a:latin typeface="Cambria Math" panose="02040503050406030204" pitchFamily="18" charset="0"/>
                          </a:rPr>
                          <m:t> </m:t>
                        </m:r>
                      </m:e>
                    </m:d>
                    <m:r>
                      <a:rPr lang="en-US" sz="2000" i="1" smtClean="0">
                        <a:latin typeface="Cambria Math" panose="02040503050406030204" pitchFamily="18" charset="0"/>
                      </a:rPr>
                      <m:t> </m:t>
                    </m:r>
                    <m:r>
                      <a:rPr lang="en-US" sz="2000" i="1" smtClean="0">
                        <a:latin typeface="Cambria Math" panose="02040503050406030204" pitchFamily="18" charset="0"/>
                      </a:rPr>
                      <m:t>𝑣</m:t>
                    </m:r>
                    <m:r>
                      <a:rPr lang="en-US" sz="2000" i="1" smtClean="0">
                        <a:latin typeface="Cambria Math" panose="02040503050406030204" pitchFamily="18" charset="0"/>
                      </a:rPr>
                      <m:t>ớ</m:t>
                    </m:r>
                    <m:r>
                      <a:rPr lang="en-US" sz="2000" i="1" smtClean="0">
                        <a:latin typeface="Cambria Math" panose="02040503050406030204" pitchFamily="18" charset="0"/>
                      </a:rPr>
                      <m:t>𝑖</m:t>
                    </m:r>
                    <m:r>
                      <a:rPr lang="en-US" sz="2000" i="1" smtClean="0">
                        <a:latin typeface="Cambria Math" panose="02040503050406030204" pitchFamily="18" charset="0"/>
                      </a:rPr>
                      <m:t> </m:t>
                    </m:r>
                    <m:r>
                      <a:rPr lang="en-US" sz="2000" i="1" smtClean="0">
                        <a:latin typeface="Cambria Math" panose="02040503050406030204" pitchFamily="18" charset="0"/>
                      </a:rPr>
                      <m:t>𝑍</m:t>
                    </m:r>
                    <m:r>
                      <a:rPr lang="en-US" sz="2000" i="1" smtClean="0">
                        <a:latin typeface="Cambria Math" panose="02040503050406030204" pitchFamily="18" charset="0"/>
                      </a:rPr>
                      <m:t> = </m:t>
                    </m:r>
                    <m:f>
                      <m:fPr>
                        <m:ctrlPr>
                          <a:rPr lang="en-US" sz="2000" i="1">
                            <a:latin typeface="Cambria Math" panose="02040503050406030204" pitchFamily="18" charset="0"/>
                          </a:rPr>
                        </m:ctrlPr>
                      </m:fPr>
                      <m:num>
                        <m:r>
                          <a:rPr lang="en-US" sz="2000" i="1">
                            <a:latin typeface="Cambria Math" panose="02040503050406030204" pitchFamily="18" charset="0"/>
                          </a:rPr>
                          <m:t>𝑚</m:t>
                        </m:r>
                        <m:r>
                          <a:rPr lang="en-US" sz="2000" i="1">
                            <a:latin typeface="Cambria Math" panose="02040503050406030204" pitchFamily="18" charset="0"/>
                          </a:rPr>
                          <m:t>×</m:t>
                        </m:r>
                        <m:r>
                          <a:rPr lang="en-US" sz="2000" i="1">
                            <a:latin typeface="Cambria Math" panose="02040503050406030204" pitchFamily="18" charset="0"/>
                          </a:rPr>
                          <m:t>𝑛</m:t>
                        </m:r>
                      </m:num>
                      <m:den>
                        <m: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𝑘</m:t>
                        </m:r>
                      </m:den>
                    </m:f>
                    <m:r>
                      <a:rPr lang="en-US" sz="2000" i="1" smtClean="0">
                        <a:latin typeface="Cambria Math" panose="02040503050406030204" pitchFamily="18" charset="0"/>
                      </a:rPr>
                      <m:t> , </m:t>
                    </m:r>
                    <m:r>
                      <a:rPr lang="en-US" sz="2000" i="1" smtClean="0">
                        <a:latin typeface="Cambria Math" panose="02040503050406030204" pitchFamily="18" charset="0"/>
                      </a:rPr>
                      <m:t>𝑣</m:t>
                    </m:r>
                    <m:r>
                      <a:rPr lang="en-US" sz="2000" i="1" smtClean="0">
                        <a:latin typeface="Cambria Math" panose="02040503050406030204" pitchFamily="18" charset="0"/>
                      </a:rPr>
                      <m:t>à </m:t>
                    </m:r>
                    <m:r>
                      <a:rPr lang="en-US" sz="2000" i="1" smtClean="0">
                        <a:latin typeface="Cambria Math" panose="02040503050406030204" pitchFamily="18" charset="0"/>
                      </a:rPr>
                      <m:t>𝑍</m:t>
                    </m:r>
                    <m:r>
                      <a:rPr lang="en-US" sz="2000" i="1" smtClean="0">
                        <a:latin typeface="Cambria Math" panose="02040503050406030204" pitchFamily="18" charset="0"/>
                      </a:rPr>
                      <m:t> &lt; </m:t>
                    </m:r>
                    <m:r>
                      <a:rPr lang="en-US" sz="2000" i="1" smtClean="0">
                        <a:latin typeface="Cambria Math" panose="02040503050406030204" pitchFamily="18" charset="0"/>
                      </a:rPr>
                      <m:t>𝑌</m:t>
                    </m:r>
                  </m:oMath>
                </a14:m>
                <a:endParaRPr lang="en-US" sz="2000">
                  <a:latin typeface="+mj-lt"/>
                </a:endParaRPr>
              </a:p>
              <a:p>
                <a:pPr algn="l">
                  <a:buFont typeface="Arial" panose="020B0604020202020204" pitchFamily="34" charset="0"/>
                  <a:buChar char="•"/>
                </a:pPr>
                <a:r>
                  <a:rPr lang="vi-VN" sz="2000">
                    <a:latin typeface="+mj-lt"/>
                  </a:rPr>
                  <a:t>Kích thước khối k×k cân bằng dung lượng nhúng và chất lượng hình ảnh.</a:t>
                </a:r>
              </a:p>
              <a:p>
                <a:pPr algn="l">
                  <a:buFont typeface="Arial" panose="020B0604020202020204" pitchFamily="34" charset="0"/>
                  <a:buChar char="•"/>
                </a:pPr>
                <a:r>
                  <a:rPr lang="vi-VN" sz="2000">
                    <a:latin typeface="+mj-lt"/>
                  </a:rPr>
                  <a:t>Kết quả: Tập hợp khối </a:t>
                </a:r>
                <a14:m>
                  <m:oMath xmlns:m="http://schemas.openxmlformats.org/officeDocument/2006/math">
                    <m:r>
                      <a:rPr lang="vi-VN" sz="2000" i="1" smtClean="0">
                        <a:latin typeface="Cambria Math" panose="02040503050406030204" pitchFamily="18" charset="0"/>
                      </a:rPr>
                      <m:t>𝑈</m:t>
                    </m:r>
                    <m:r>
                      <a:rPr lang="vi-VN" sz="2000" i="1" smtClean="0">
                        <a:latin typeface="Cambria Math" panose="02040503050406030204" pitchFamily="18" charset="0"/>
                      </a:rPr>
                      <m:t> </m:t>
                    </m:r>
                    <m:r>
                      <a:rPr lang="vi-VN" sz="2000" i="1" smtClean="0">
                        <a:latin typeface="Cambria Math" panose="02040503050406030204" pitchFamily="18" charset="0"/>
                      </a:rPr>
                      <m:t>𝑣</m:t>
                    </m:r>
                    <m:r>
                      <a:rPr lang="vi-VN" sz="2000" i="1" smtClean="0">
                        <a:latin typeface="Cambria Math" panose="02040503050406030204" pitchFamily="18" charset="0"/>
                      </a:rPr>
                      <m:t>à </m:t>
                    </m:r>
                    <m:r>
                      <a:rPr lang="vi-VN" sz="2000" i="1" smtClean="0">
                        <a:latin typeface="Cambria Math" panose="02040503050406030204" pitchFamily="18" charset="0"/>
                      </a:rPr>
                      <m:t>𝐺</m:t>
                    </m:r>
                    <m:r>
                      <a:rPr lang="vi-VN" sz="2000" i="1" smtClean="0">
                        <a:latin typeface="Cambria Math" panose="02040503050406030204" pitchFamily="18" charset="0"/>
                      </a:rPr>
                      <m:t> </m:t>
                    </m:r>
                  </m:oMath>
                </a14:m>
                <a:r>
                  <a:rPr lang="vi-VN" sz="2000">
                    <a:latin typeface="+mj-lt"/>
                  </a:rPr>
                  <a:t>sẵn sàng cho bước khớp khối.</a:t>
                </a:r>
              </a:p>
              <a:p>
                <a:pPr marL="139700" indent="0" algn="l"/>
                <a:br>
                  <a:rPr lang="vi-VN" sz="1800">
                    <a:latin typeface="Times New Roman" panose="02020603050405020304" pitchFamily="18" charset="0"/>
                    <a:cs typeface="Times New Roman" panose="02020603050405020304" pitchFamily="18" charset="0"/>
                  </a:rPr>
                </a:br>
                <a:endParaRPr sz="1800">
                  <a:latin typeface="Times New Roman" panose="02020603050405020304" pitchFamily="18" charset="0"/>
                  <a:cs typeface="Times New Roman" panose="02020603050405020304" pitchFamily="18" charset="0"/>
                </a:endParaRPr>
              </a:p>
            </p:txBody>
          </p:sp>
        </mc:Choice>
        <mc:Fallback xmlns="">
          <p:sp>
            <p:nvSpPr>
              <p:cNvPr id="331" name="Google Shape;331;p43"/>
              <p:cNvSpPr txBox="1">
                <a:spLocks noGrp="1" noRot="1" noChangeAspect="1" noMove="1" noResize="1" noEditPoints="1" noAdjustHandles="1" noChangeArrowheads="1" noChangeShapeType="1" noTextEdit="1"/>
              </p:cNvSpPr>
              <p:nvPr>
                <p:ph type="subTitle" idx="3"/>
              </p:nvPr>
            </p:nvSpPr>
            <p:spPr>
              <a:xfrm>
                <a:off x="544752" y="1435286"/>
                <a:ext cx="8073483" cy="2375117"/>
              </a:xfrm>
              <a:prstGeom prst="rect">
                <a:avLst/>
              </a:prstGeom>
              <a:blipFill>
                <a:blip r:embed="rId3"/>
                <a:stretch>
                  <a:fillRect b="-23333"/>
                </a:stretch>
              </a:blipFill>
            </p:spPr>
            <p:txBody>
              <a:bodyPr/>
              <a:lstStyle/>
              <a:p>
                <a:r>
                  <a:rPr lang="en-US">
                    <a:noFill/>
                  </a:rPr>
                  <a:t> </a:t>
                </a:r>
              </a:p>
            </p:txBody>
          </p:sp>
        </mc:Fallback>
      </mc:AlternateContent>
      <p:grpSp>
        <p:nvGrpSpPr>
          <p:cNvPr id="379" name="Google Shape;379;p43"/>
          <p:cNvGrpSpPr/>
          <p:nvPr/>
        </p:nvGrpSpPr>
        <p:grpSpPr>
          <a:xfrm>
            <a:off x="457974" y="862586"/>
            <a:ext cx="7224601" cy="232393"/>
            <a:chOff x="763125" y="3325025"/>
            <a:chExt cx="10502400" cy="331800"/>
          </a:xfrm>
        </p:grpSpPr>
        <p:cxnSp>
          <p:nvCxnSpPr>
            <p:cNvPr id="380" name="Google Shape;380;p43"/>
            <p:cNvCxnSpPr/>
            <p:nvPr/>
          </p:nvCxnSpPr>
          <p:spPr>
            <a:xfrm>
              <a:off x="1015425" y="3325025"/>
              <a:ext cx="265500" cy="331800"/>
            </a:xfrm>
            <a:prstGeom prst="straightConnector1">
              <a:avLst/>
            </a:prstGeom>
            <a:noFill/>
            <a:ln w="9525" cap="flat" cmpd="sng">
              <a:solidFill>
                <a:srgbClr val="00FFFF"/>
              </a:solidFill>
              <a:prstDash val="solid"/>
              <a:round/>
              <a:headEnd type="none" w="med" len="med"/>
              <a:tailEnd type="none" w="med" len="med"/>
            </a:ln>
            <a:effectLst>
              <a:outerShdw blurRad="57150" dist="9525" dir="3780000" algn="bl" rotWithShape="0">
                <a:schemeClr val="dk1">
                  <a:alpha val="75000"/>
                </a:schemeClr>
              </a:outerShdw>
            </a:effectLst>
          </p:spPr>
        </p:cxnSp>
        <p:cxnSp>
          <p:nvCxnSpPr>
            <p:cNvPr id="381" name="Google Shape;381;p43"/>
            <p:cNvCxnSpPr/>
            <p:nvPr/>
          </p:nvCxnSpPr>
          <p:spPr>
            <a:xfrm rot="10800000">
              <a:off x="763125" y="3325025"/>
              <a:ext cx="252300" cy="0"/>
            </a:xfrm>
            <a:prstGeom prst="straightConnector1">
              <a:avLst/>
            </a:prstGeom>
            <a:noFill/>
            <a:ln w="9525" cap="rnd" cmpd="sng">
              <a:solidFill>
                <a:srgbClr val="00FFFF"/>
              </a:solidFill>
              <a:prstDash val="solid"/>
              <a:round/>
              <a:headEnd type="none" w="med" len="med"/>
              <a:tailEnd type="none" w="med" len="med"/>
            </a:ln>
            <a:effectLst>
              <a:outerShdw blurRad="57150" dist="9525" dir="3780000" algn="bl" rotWithShape="0">
                <a:schemeClr val="dk1">
                  <a:alpha val="75000"/>
                </a:schemeClr>
              </a:outerShdw>
            </a:effectLst>
          </p:spPr>
        </p:cxnSp>
        <p:cxnSp>
          <p:nvCxnSpPr>
            <p:cNvPr id="382" name="Google Shape;382;p43"/>
            <p:cNvCxnSpPr/>
            <p:nvPr/>
          </p:nvCxnSpPr>
          <p:spPr>
            <a:xfrm>
              <a:off x="1280925" y="3656825"/>
              <a:ext cx="9984600" cy="0"/>
            </a:xfrm>
            <a:prstGeom prst="straightConnector1">
              <a:avLst/>
            </a:prstGeom>
            <a:noFill/>
            <a:ln w="9525" cap="rnd" cmpd="sng">
              <a:solidFill>
                <a:srgbClr val="00FFFF"/>
              </a:solidFill>
              <a:prstDash val="solid"/>
              <a:round/>
              <a:headEnd type="none" w="med" len="med"/>
              <a:tailEnd type="oval" w="med" len="med"/>
            </a:ln>
            <a:effectLst>
              <a:outerShdw blurRad="57150" dist="9525" dir="3780000" algn="bl" rotWithShape="0">
                <a:schemeClr val="dk1">
                  <a:alpha val="75000"/>
                </a:schemeClr>
              </a:outerShdw>
            </a:effectLst>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5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vi-VN" sz="2800">
                <a:latin typeface="Times New Roman" panose="02020603050405020304" pitchFamily="18" charset="0"/>
                <a:cs typeface="Times New Roman" panose="02020603050405020304" pitchFamily="18" charset="0"/>
              </a:rPr>
              <a:t>Bước 3: </a:t>
            </a:r>
            <a:r>
              <a:rPr lang="en-US" sz="2800">
                <a:latin typeface="Times New Roman" panose="02020603050405020304" pitchFamily="18" charset="0"/>
                <a:cs typeface="Times New Roman" panose="02020603050405020304" pitchFamily="18" charset="0"/>
              </a:rPr>
              <a:t>Khớp khối dựa trên độ tương đồng cosin</a:t>
            </a:r>
            <a:br>
              <a:rPr lang="vi-VN">
                <a:latin typeface="Times New Roman" panose="02020603050405020304" pitchFamily="18" charset="0"/>
                <a:cs typeface="Times New Roman" panose="02020603050405020304" pitchFamily="18" charset="0"/>
              </a:rPr>
            </a:br>
            <a:endParaRPr>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70" name="Google Shape;870;p54"/>
              <p:cNvSpPr txBox="1">
                <a:spLocks noGrp="1"/>
              </p:cNvSpPr>
              <p:nvPr>
                <p:ph type="body" idx="1"/>
              </p:nvPr>
            </p:nvSpPr>
            <p:spPr>
              <a:xfrm>
                <a:off x="631531" y="1282075"/>
                <a:ext cx="7704000" cy="3416400"/>
              </a:xfrm>
              <a:prstGeom prst="rect">
                <a:avLst/>
              </a:prstGeom>
            </p:spPr>
            <p:txBody>
              <a:bodyPr spcFirstLastPara="1" wrap="square" lIns="91425" tIns="91425" rIns="91425" bIns="91425" anchor="t" anchorCtr="0">
                <a:noAutofit/>
              </a:bodyPr>
              <a:lstStyle/>
              <a:p>
                <a:pPr marL="342900" indent="-342900">
                  <a:lnSpc>
                    <a:spcPct val="100000"/>
                  </a:lnSpc>
                  <a:buClr>
                    <a:schemeClr val="tx1"/>
                  </a:buClr>
                  <a:buFont typeface="Arial" panose="020B0604020202020204" pitchFamily="34" charset="0"/>
                  <a:buChar char="•"/>
                </a:pPr>
                <a:r>
                  <a:rPr lang="en-US" sz="1200">
                    <a:solidFill>
                      <a:schemeClr val="tx1"/>
                    </a:solidFill>
                    <a:latin typeface="Times New Roman" panose="02020603050405020304" pitchFamily="18" charset="0"/>
                    <a:cs typeface="Times New Roman" panose="02020603050405020304" pitchFamily="18" charset="0"/>
                  </a:rPr>
                  <a:t>Tính giá trị trung bình và độ lệch chuẩn cho mỗi khối:</a:t>
                </a:r>
              </a:p>
              <a:p>
                <a:pPr marL="1257300" lvl="2" indent="-342900">
                  <a:lnSpc>
                    <a:spcPct val="100000"/>
                  </a:lnSpc>
                  <a:buClr>
                    <a:schemeClr val="tx1"/>
                  </a:buClr>
                  <a:buFont typeface="Courier New" panose="02070309020205020404" pitchFamily="49" charset="0"/>
                  <a:buChar char="o"/>
                </a:pPr>
                <a:r>
                  <a:rPr lang="en-US" sz="1200">
                    <a:solidFill>
                      <a:schemeClr val="tx1"/>
                    </a:solidFill>
                    <a:latin typeface="Times New Roman" panose="02020603050405020304" pitchFamily="18" charset="0"/>
                    <a:cs typeface="Times New Roman" panose="02020603050405020304" pitchFamily="18" charset="0"/>
                  </a:rPr>
                  <a:t>Ảnh gốc: </a:t>
                </a:r>
                <a14:m>
                  <m:oMath xmlns:m="http://schemas.openxmlformats.org/officeDocument/2006/math">
                    <m:r>
                      <a:rPr lang="en-US" sz="1200" i="1">
                        <a:solidFill>
                          <a:schemeClr val="tx1"/>
                        </a:solidFill>
                        <a:latin typeface="Cambria Math" panose="02040503050406030204" pitchFamily="18" charset="0"/>
                      </a:rPr>
                      <m:t> </m:t>
                    </m:r>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𝜇</m:t>
                        </m:r>
                      </m:e>
                      <m:sub>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𝑈</m:t>
                            </m:r>
                          </m:e>
                          <m:sub>
                            <m:r>
                              <a:rPr lang="en-US" sz="1200" i="1">
                                <a:solidFill>
                                  <a:schemeClr val="tx1"/>
                                </a:solidFill>
                                <a:latin typeface="Cambria Math" panose="02040503050406030204" pitchFamily="18" charset="0"/>
                              </a:rPr>
                              <m:t>𝑗</m:t>
                            </m:r>
                          </m:sub>
                        </m:sSub>
                      </m:sub>
                    </m:sSub>
                  </m:oMath>
                </a14:m>
                <a:r>
                  <a:rPr lang="en-US" sz="120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US" sz="1200" i="1">
                            <a:solidFill>
                              <a:schemeClr val="tx1"/>
                            </a:solidFill>
                            <a:latin typeface="Cambria Math" panose="02040503050406030204" pitchFamily="18" charset="0"/>
                          </a:rPr>
                        </m:ctrlPr>
                      </m:fPr>
                      <m:num>
                        <m:r>
                          <a:rPr lang="en-US" sz="1200" i="1">
                            <a:solidFill>
                              <a:schemeClr val="tx1"/>
                            </a:solidFill>
                            <a:latin typeface="Cambria Math" panose="02040503050406030204" pitchFamily="18" charset="0"/>
                          </a:rPr>
                          <m:t>1</m:t>
                        </m:r>
                      </m:num>
                      <m:den>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𝑛</m:t>
                            </m:r>
                          </m:e>
                          <m:sub>
                            <m:r>
                              <a:rPr lang="en-US" sz="1200" i="1">
                                <a:solidFill>
                                  <a:schemeClr val="tx1"/>
                                </a:solidFill>
                                <a:latin typeface="Cambria Math" panose="02040503050406030204" pitchFamily="18" charset="0"/>
                              </a:rPr>
                              <m:t>𝑏</m:t>
                            </m:r>
                          </m:sub>
                        </m:sSub>
                      </m:den>
                    </m:f>
                    <m:nary>
                      <m:naryPr>
                        <m:chr m:val="∑"/>
                        <m:limLoc m:val="undOvr"/>
                        <m:ctrlPr>
                          <a:rPr lang="en-US" sz="1200" i="1">
                            <a:solidFill>
                              <a:schemeClr val="tx1"/>
                            </a:solidFill>
                            <a:latin typeface="Cambria Math" panose="02040503050406030204" pitchFamily="18" charset="0"/>
                          </a:rPr>
                        </m:ctrlPr>
                      </m:naryPr>
                      <m:sub>
                        <m:r>
                          <a:rPr lang="en-US" sz="1200" i="1">
                            <a:solidFill>
                              <a:schemeClr val="tx1"/>
                            </a:solidFill>
                            <a:latin typeface="Cambria Math" panose="02040503050406030204" pitchFamily="18" charset="0"/>
                          </a:rPr>
                          <m:t>𝑘</m:t>
                        </m:r>
                        <m:r>
                          <a:rPr lang="en-US" sz="1200" i="1">
                            <a:solidFill>
                              <a:schemeClr val="tx1"/>
                            </a:solidFill>
                            <a:latin typeface="Cambria Math" panose="02040503050406030204" pitchFamily="18" charset="0"/>
                          </a:rPr>
                          <m:t>=1</m:t>
                        </m:r>
                      </m:sub>
                      <m:sup>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𝑛</m:t>
                            </m:r>
                          </m:e>
                          <m:sub>
                            <m:r>
                              <a:rPr lang="en-US" sz="1200" i="1">
                                <a:solidFill>
                                  <a:schemeClr val="tx1"/>
                                </a:solidFill>
                                <a:latin typeface="Cambria Math" panose="02040503050406030204" pitchFamily="18" charset="0"/>
                              </a:rPr>
                              <m:t>𝑏</m:t>
                            </m:r>
                          </m:sub>
                        </m:sSub>
                      </m:sup>
                      <m:e>
                        <m:sSub>
                          <m:sSubPr>
                            <m:ctrlPr>
                              <a:rPr lang="en-US" sz="1200" i="1">
                                <a:solidFill>
                                  <a:schemeClr val="tx1"/>
                                </a:solidFill>
                                <a:latin typeface="Cambria Math" panose="02040503050406030204" pitchFamily="18" charset="0"/>
                              </a:rPr>
                            </m:ctrlPr>
                          </m:sSubPr>
                          <m:e>
                            <m:sSup>
                              <m:sSupPr>
                                <m:ctrlPr>
                                  <a:rPr lang="en-US" sz="1200" i="1">
                                    <a:solidFill>
                                      <a:schemeClr val="tx1"/>
                                    </a:solidFill>
                                    <a:latin typeface="Cambria Math" panose="02040503050406030204" pitchFamily="18" charset="0"/>
                                  </a:rPr>
                                </m:ctrlPr>
                              </m:sSupPr>
                              <m:e>
                                <m:r>
                                  <a:rPr lang="en-US" sz="1200" i="1">
                                    <a:solidFill>
                                      <a:schemeClr val="tx1"/>
                                    </a:solidFill>
                                    <a:latin typeface="Cambria Math" panose="02040503050406030204" pitchFamily="18" charset="0"/>
                                  </a:rPr>
                                  <m:t>𝑝</m:t>
                                </m:r>
                              </m:e>
                              <m:sup>
                                <m:r>
                                  <a:rPr lang="en-US" sz="1200" i="1">
                                    <a:solidFill>
                                      <a:schemeClr val="tx1"/>
                                    </a:solidFill>
                                    <a:latin typeface="Cambria Math" panose="02040503050406030204" pitchFamily="18" charset="0"/>
                                  </a:rPr>
                                  <m:t>′</m:t>
                                </m:r>
                              </m:sup>
                            </m:sSup>
                          </m:e>
                          <m:sub>
                            <m:r>
                              <a:rPr lang="en-US" sz="1200" i="1">
                                <a:solidFill>
                                  <a:schemeClr val="tx1"/>
                                </a:solidFill>
                                <a:latin typeface="Cambria Math" panose="02040503050406030204" pitchFamily="18" charset="0"/>
                              </a:rPr>
                              <m:t>𝑘</m:t>
                            </m:r>
                          </m:sub>
                        </m:sSub>
                      </m:e>
                    </m:nary>
                  </m:oMath>
                </a14:m>
                <a:r>
                  <a:rPr lang="en-US" sz="120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𝜎</m:t>
                        </m:r>
                      </m:e>
                      <m:sub>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𝑈</m:t>
                            </m:r>
                          </m:e>
                          <m:sub>
                            <m:r>
                              <a:rPr lang="en-US" sz="1200" i="1">
                                <a:solidFill>
                                  <a:schemeClr val="tx1"/>
                                </a:solidFill>
                                <a:latin typeface="Cambria Math" panose="02040503050406030204" pitchFamily="18" charset="0"/>
                              </a:rPr>
                              <m:t>𝑗</m:t>
                            </m:r>
                          </m:sub>
                        </m:sSub>
                      </m:sub>
                    </m:sSub>
                  </m:oMath>
                </a14:m>
                <a:r>
                  <a:rPr lang="en-US" sz="1200">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rad>
                      <m:radPr>
                        <m:degHide m:val="on"/>
                        <m:ctrlPr>
                          <a:rPr lang="en-US" sz="1200" i="1">
                            <a:solidFill>
                              <a:schemeClr val="tx1"/>
                            </a:solidFill>
                            <a:latin typeface="Cambria Math" panose="02040503050406030204" pitchFamily="18" charset="0"/>
                          </a:rPr>
                        </m:ctrlPr>
                      </m:radPr>
                      <m:deg/>
                      <m:e>
                        <m:f>
                          <m:fPr>
                            <m:ctrlPr>
                              <a:rPr lang="en-US" sz="1200" i="1">
                                <a:solidFill>
                                  <a:schemeClr val="tx1"/>
                                </a:solidFill>
                                <a:latin typeface="Cambria Math" panose="02040503050406030204" pitchFamily="18" charset="0"/>
                              </a:rPr>
                            </m:ctrlPr>
                          </m:fPr>
                          <m:num>
                            <m:r>
                              <a:rPr lang="en-US" sz="1200" i="1">
                                <a:solidFill>
                                  <a:schemeClr val="tx1"/>
                                </a:solidFill>
                                <a:latin typeface="Cambria Math" panose="02040503050406030204" pitchFamily="18" charset="0"/>
                              </a:rPr>
                              <m:t>1</m:t>
                            </m:r>
                          </m:num>
                          <m:den>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𝑛</m:t>
                                </m:r>
                              </m:e>
                              <m:sub>
                                <m:r>
                                  <a:rPr lang="en-US" sz="1200" i="1">
                                    <a:solidFill>
                                      <a:schemeClr val="tx1"/>
                                    </a:solidFill>
                                    <a:latin typeface="Cambria Math" panose="02040503050406030204" pitchFamily="18" charset="0"/>
                                  </a:rPr>
                                  <m:t>𝑏</m:t>
                                </m:r>
                              </m:sub>
                            </m:sSub>
                          </m:den>
                        </m:f>
                        <m:nary>
                          <m:naryPr>
                            <m:chr m:val="∑"/>
                            <m:limLoc m:val="undOvr"/>
                            <m:ctrlPr>
                              <a:rPr lang="en-US" sz="1200" i="1">
                                <a:solidFill>
                                  <a:schemeClr val="tx1"/>
                                </a:solidFill>
                                <a:latin typeface="Cambria Math" panose="02040503050406030204" pitchFamily="18" charset="0"/>
                              </a:rPr>
                            </m:ctrlPr>
                          </m:naryPr>
                          <m:sub>
                            <m:r>
                              <a:rPr lang="en-US" sz="1200" i="1">
                                <a:solidFill>
                                  <a:schemeClr val="tx1"/>
                                </a:solidFill>
                                <a:latin typeface="Cambria Math" panose="02040503050406030204" pitchFamily="18" charset="0"/>
                              </a:rPr>
                              <m:t>𝑘</m:t>
                            </m:r>
                            <m:r>
                              <a:rPr lang="en-US" sz="1200" i="1">
                                <a:solidFill>
                                  <a:schemeClr val="tx1"/>
                                </a:solidFill>
                                <a:latin typeface="Cambria Math" panose="02040503050406030204" pitchFamily="18" charset="0"/>
                              </a:rPr>
                              <m:t>=1</m:t>
                            </m:r>
                          </m:sub>
                          <m:sup>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𝑛</m:t>
                                </m:r>
                              </m:e>
                              <m:sub>
                                <m:r>
                                  <a:rPr lang="en-US" sz="1200" i="1">
                                    <a:solidFill>
                                      <a:schemeClr val="tx1"/>
                                    </a:solidFill>
                                    <a:latin typeface="Cambria Math" panose="02040503050406030204" pitchFamily="18" charset="0"/>
                                  </a:rPr>
                                  <m:t>𝑏</m:t>
                                </m:r>
                              </m:sub>
                            </m:sSub>
                          </m:sup>
                          <m:e>
                            <m:sSup>
                              <m:sSupPr>
                                <m:ctrlPr>
                                  <a:rPr lang="en-US" sz="1200" i="1">
                                    <a:solidFill>
                                      <a:schemeClr val="tx1"/>
                                    </a:solidFill>
                                    <a:latin typeface="Cambria Math" panose="02040503050406030204" pitchFamily="18" charset="0"/>
                                  </a:rPr>
                                </m:ctrlPr>
                              </m:sSupPr>
                              <m:e>
                                <m:sSub>
                                  <m:sSubPr>
                                    <m:ctrlPr>
                                      <a:rPr lang="en-US" sz="1200" i="1">
                                        <a:solidFill>
                                          <a:schemeClr val="tx1"/>
                                        </a:solidFill>
                                        <a:latin typeface="Cambria Math" panose="02040503050406030204" pitchFamily="18" charset="0"/>
                                      </a:rPr>
                                    </m:ctrlPr>
                                  </m:sSubPr>
                                  <m:e>
                                    <m:sSup>
                                      <m:sSupPr>
                                        <m:ctrlPr>
                                          <a:rPr lang="en-US" sz="1200" i="1">
                                            <a:solidFill>
                                              <a:schemeClr val="tx1"/>
                                            </a:solidFill>
                                            <a:latin typeface="Cambria Math" panose="02040503050406030204" pitchFamily="18" charset="0"/>
                                          </a:rPr>
                                        </m:ctrlPr>
                                      </m:sSupPr>
                                      <m:e>
                                        <m:r>
                                          <a:rPr lang="en-US" sz="1200" i="1">
                                            <a:solidFill>
                                              <a:schemeClr val="tx1"/>
                                            </a:solidFill>
                                            <a:latin typeface="Cambria Math" panose="02040503050406030204" pitchFamily="18" charset="0"/>
                                          </a:rPr>
                                          <m:t>(</m:t>
                                        </m:r>
                                        <m:r>
                                          <a:rPr lang="en-US" sz="1200" i="1">
                                            <a:solidFill>
                                              <a:schemeClr val="tx1"/>
                                            </a:solidFill>
                                            <a:latin typeface="Cambria Math" panose="02040503050406030204" pitchFamily="18" charset="0"/>
                                          </a:rPr>
                                          <m:t>𝑝</m:t>
                                        </m:r>
                                      </m:e>
                                      <m:sup>
                                        <m:r>
                                          <a:rPr lang="en-US" sz="1200" i="1">
                                            <a:solidFill>
                                              <a:schemeClr val="tx1"/>
                                            </a:solidFill>
                                            <a:latin typeface="Cambria Math" panose="02040503050406030204" pitchFamily="18" charset="0"/>
                                          </a:rPr>
                                          <m:t>′</m:t>
                                        </m:r>
                                      </m:sup>
                                    </m:sSup>
                                  </m:e>
                                  <m:sub>
                                    <m:r>
                                      <a:rPr lang="en-US" sz="1200" i="1">
                                        <a:solidFill>
                                          <a:schemeClr val="tx1"/>
                                        </a:solidFill>
                                        <a:latin typeface="Cambria Math" panose="02040503050406030204" pitchFamily="18" charset="0"/>
                                      </a:rPr>
                                      <m:t>𝑘</m:t>
                                    </m:r>
                                  </m:sub>
                                </m:sSub>
                                <m:r>
                                  <a:rPr lang="en-US" sz="1200" i="1">
                                    <a:solidFill>
                                      <a:schemeClr val="tx1"/>
                                    </a:solidFill>
                                    <a:latin typeface="Cambria Math" panose="02040503050406030204" pitchFamily="18" charset="0"/>
                                  </a:rPr>
                                  <m:t>− </m:t>
                                </m:r>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𝜇</m:t>
                                    </m:r>
                                  </m:e>
                                  <m:sub>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𝑈</m:t>
                                        </m:r>
                                      </m:e>
                                      <m:sub>
                                        <m:r>
                                          <a:rPr lang="en-US" sz="1200" i="1">
                                            <a:solidFill>
                                              <a:schemeClr val="tx1"/>
                                            </a:solidFill>
                                            <a:latin typeface="Cambria Math" panose="02040503050406030204" pitchFamily="18" charset="0"/>
                                          </a:rPr>
                                          <m:t>𝑖</m:t>
                                        </m:r>
                                      </m:sub>
                                    </m:sSub>
                                  </m:sub>
                                </m:sSub>
                                <m:r>
                                  <a:rPr lang="en-US" sz="1200" i="1">
                                    <a:solidFill>
                                      <a:schemeClr val="tx1"/>
                                    </a:solidFill>
                                    <a:latin typeface="Cambria Math" panose="02040503050406030204" pitchFamily="18" charset="0"/>
                                  </a:rPr>
                                  <m:t>) </m:t>
                                </m:r>
                              </m:e>
                              <m:sup>
                                <m:r>
                                  <a:rPr lang="en-US" sz="1200" i="1">
                                    <a:solidFill>
                                      <a:schemeClr val="tx1"/>
                                    </a:solidFill>
                                    <a:latin typeface="Cambria Math" panose="02040503050406030204" pitchFamily="18" charset="0"/>
                                  </a:rPr>
                                  <m:t>2</m:t>
                                </m:r>
                              </m:sup>
                            </m:sSup>
                          </m:e>
                        </m:nary>
                      </m:e>
                    </m:rad>
                  </m:oMath>
                </a14:m>
                <a:endParaRPr lang="en-US" sz="1200">
                  <a:solidFill>
                    <a:schemeClr val="tx1"/>
                  </a:solidFill>
                  <a:latin typeface="Times New Roman" panose="02020603050405020304" pitchFamily="18" charset="0"/>
                  <a:cs typeface="Times New Roman" panose="02020603050405020304" pitchFamily="18" charset="0"/>
                </a:endParaRPr>
              </a:p>
              <a:p>
                <a:pPr marL="1257300" lvl="2" indent="-342900">
                  <a:lnSpc>
                    <a:spcPct val="100000"/>
                  </a:lnSpc>
                  <a:buClr>
                    <a:schemeClr val="tx1"/>
                  </a:buClr>
                  <a:buFont typeface="Courier New" panose="02070309020205020404" pitchFamily="49" charset="0"/>
                  <a:buChar char="o"/>
                </a:pPr>
                <a:r>
                  <a:rPr lang="en-US" sz="1200">
                    <a:solidFill>
                      <a:schemeClr val="tx1"/>
                    </a:solidFill>
                    <a:latin typeface="Times New Roman" panose="02020603050405020304" pitchFamily="18" charset="0"/>
                    <a:cs typeface="Times New Roman" panose="02020603050405020304" pitchFamily="18" charset="0"/>
                  </a:rPr>
                  <a:t>Ảnh thủy vân: </a:t>
                </a:r>
                <a14:m>
                  <m:oMath xmlns:m="http://schemas.openxmlformats.org/officeDocument/2006/math">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𝜇</m:t>
                        </m:r>
                      </m:e>
                      <m:sub>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𝐺</m:t>
                            </m:r>
                          </m:e>
                          <m:sub>
                            <m:r>
                              <a:rPr lang="en-US" sz="1200" i="1">
                                <a:solidFill>
                                  <a:schemeClr val="tx1"/>
                                </a:solidFill>
                                <a:latin typeface="Cambria Math" panose="02040503050406030204" pitchFamily="18" charset="0"/>
                              </a:rPr>
                              <m:t>𝑖</m:t>
                            </m:r>
                          </m:sub>
                        </m:sSub>
                      </m:sub>
                    </m:sSub>
                  </m:oMath>
                </a14:m>
                <a:r>
                  <a:rPr lang="en-US" sz="120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US" sz="1200" i="1">
                            <a:solidFill>
                              <a:schemeClr val="tx1"/>
                            </a:solidFill>
                            <a:latin typeface="Cambria Math" panose="02040503050406030204" pitchFamily="18" charset="0"/>
                          </a:rPr>
                        </m:ctrlPr>
                      </m:fPr>
                      <m:num>
                        <m:r>
                          <a:rPr lang="en-US" sz="1200" i="1">
                            <a:solidFill>
                              <a:schemeClr val="tx1"/>
                            </a:solidFill>
                            <a:latin typeface="Cambria Math" panose="02040503050406030204" pitchFamily="18" charset="0"/>
                          </a:rPr>
                          <m:t>1</m:t>
                        </m:r>
                      </m:num>
                      <m:den>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𝑛</m:t>
                            </m:r>
                          </m:e>
                          <m:sub>
                            <m:r>
                              <a:rPr lang="en-US" sz="1200" i="1">
                                <a:solidFill>
                                  <a:schemeClr val="tx1"/>
                                </a:solidFill>
                                <a:latin typeface="Cambria Math" panose="02040503050406030204" pitchFamily="18" charset="0"/>
                              </a:rPr>
                              <m:t>𝑏</m:t>
                            </m:r>
                          </m:sub>
                        </m:sSub>
                      </m:den>
                    </m:f>
                    <m:nary>
                      <m:naryPr>
                        <m:chr m:val="∑"/>
                        <m:limLoc m:val="undOvr"/>
                        <m:ctrlPr>
                          <a:rPr lang="en-US" sz="1200" i="1">
                            <a:solidFill>
                              <a:schemeClr val="tx1"/>
                            </a:solidFill>
                            <a:latin typeface="Cambria Math" panose="02040503050406030204" pitchFamily="18" charset="0"/>
                          </a:rPr>
                        </m:ctrlPr>
                      </m:naryPr>
                      <m:sub>
                        <m:r>
                          <a:rPr lang="en-US" sz="1200" i="1">
                            <a:solidFill>
                              <a:schemeClr val="tx1"/>
                            </a:solidFill>
                            <a:latin typeface="Cambria Math" panose="02040503050406030204" pitchFamily="18" charset="0"/>
                          </a:rPr>
                          <m:t>𝑘</m:t>
                        </m:r>
                        <m:r>
                          <a:rPr lang="en-US" sz="1200" i="1">
                            <a:solidFill>
                              <a:schemeClr val="tx1"/>
                            </a:solidFill>
                            <a:latin typeface="Cambria Math" panose="02040503050406030204" pitchFamily="18" charset="0"/>
                          </a:rPr>
                          <m:t>=1</m:t>
                        </m:r>
                      </m:sub>
                      <m:sup>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𝑛</m:t>
                            </m:r>
                          </m:e>
                          <m:sub>
                            <m:r>
                              <a:rPr lang="en-US" sz="1200" i="1">
                                <a:solidFill>
                                  <a:schemeClr val="tx1"/>
                                </a:solidFill>
                                <a:latin typeface="Cambria Math" panose="02040503050406030204" pitchFamily="18" charset="0"/>
                              </a:rPr>
                              <m:t>𝑏</m:t>
                            </m:r>
                          </m:sub>
                        </m:sSub>
                      </m:sup>
                      <m:e>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𝑝</m:t>
                            </m:r>
                          </m:e>
                          <m:sub>
                            <m:r>
                              <a:rPr lang="en-US" sz="1200" i="1">
                                <a:solidFill>
                                  <a:schemeClr val="tx1"/>
                                </a:solidFill>
                                <a:latin typeface="Cambria Math" panose="02040503050406030204" pitchFamily="18" charset="0"/>
                              </a:rPr>
                              <m:t>𝑘</m:t>
                            </m:r>
                          </m:sub>
                        </m:sSub>
                      </m:e>
                    </m:nary>
                  </m:oMath>
                </a14:m>
                <a:r>
                  <a:rPr lang="en-US" sz="120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𝜎</m:t>
                        </m:r>
                      </m:e>
                      <m:sub>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𝐺</m:t>
                            </m:r>
                          </m:e>
                          <m:sub>
                            <m:r>
                              <a:rPr lang="en-US" sz="1200" i="1">
                                <a:solidFill>
                                  <a:schemeClr val="tx1"/>
                                </a:solidFill>
                                <a:latin typeface="Cambria Math" panose="02040503050406030204" pitchFamily="18" charset="0"/>
                              </a:rPr>
                              <m:t>𝑖</m:t>
                            </m:r>
                          </m:sub>
                        </m:sSub>
                      </m:sub>
                    </m:sSub>
                  </m:oMath>
                </a14:m>
                <a:r>
                  <a:rPr lang="en-US" sz="1200">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rad>
                      <m:radPr>
                        <m:degHide m:val="on"/>
                        <m:ctrlPr>
                          <a:rPr lang="en-US" sz="1200" i="1">
                            <a:solidFill>
                              <a:schemeClr val="tx1"/>
                            </a:solidFill>
                            <a:latin typeface="Cambria Math" panose="02040503050406030204" pitchFamily="18" charset="0"/>
                          </a:rPr>
                        </m:ctrlPr>
                      </m:radPr>
                      <m:deg/>
                      <m:e>
                        <m:f>
                          <m:fPr>
                            <m:ctrlPr>
                              <a:rPr lang="en-US" sz="1200" i="1">
                                <a:solidFill>
                                  <a:schemeClr val="tx1"/>
                                </a:solidFill>
                                <a:latin typeface="Cambria Math" panose="02040503050406030204" pitchFamily="18" charset="0"/>
                              </a:rPr>
                            </m:ctrlPr>
                          </m:fPr>
                          <m:num>
                            <m:r>
                              <a:rPr lang="en-US" sz="1200" i="1">
                                <a:solidFill>
                                  <a:schemeClr val="tx1"/>
                                </a:solidFill>
                                <a:latin typeface="Cambria Math" panose="02040503050406030204" pitchFamily="18" charset="0"/>
                              </a:rPr>
                              <m:t>1</m:t>
                            </m:r>
                          </m:num>
                          <m:den>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𝑛</m:t>
                                </m:r>
                              </m:e>
                              <m:sub>
                                <m:r>
                                  <a:rPr lang="en-US" sz="1200" i="1">
                                    <a:solidFill>
                                      <a:schemeClr val="tx1"/>
                                    </a:solidFill>
                                    <a:latin typeface="Cambria Math" panose="02040503050406030204" pitchFamily="18" charset="0"/>
                                  </a:rPr>
                                  <m:t>𝑏</m:t>
                                </m:r>
                              </m:sub>
                            </m:sSub>
                          </m:den>
                        </m:f>
                        <m:nary>
                          <m:naryPr>
                            <m:chr m:val="∑"/>
                            <m:limLoc m:val="undOvr"/>
                            <m:ctrlPr>
                              <a:rPr lang="en-US" sz="1200" i="1">
                                <a:solidFill>
                                  <a:schemeClr val="tx1"/>
                                </a:solidFill>
                                <a:latin typeface="Cambria Math" panose="02040503050406030204" pitchFamily="18" charset="0"/>
                              </a:rPr>
                            </m:ctrlPr>
                          </m:naryPr>
                          <m:sub>
                            <m:r>
                              <a:rPr lang="en-US" sz="1200" i="1">
                                <a:solidFill>
                                  <a:schemeClr val="tx1"/>
                                </a:solidFill>
                                <a:latin typeface="Cambria Math" panose="02040503050406030204" pitchFamily="18" charset="0"/>
                              </a:rPr>
                              <m:t>𝑘</m:t>
                            </m:r>
                            <m:r>
                              <a:rPr lang="en-US" sz="1200" i="1">
                                <a:solidFill>
                                  <a:schemeClr val="tx1"/>
                                </a:solidFill>
                                <a:latin typeface="Cambria Math" panose="02040503050406030204" pitchFamily="18" charset="0"/>
                              </a:rPr>
                              <m:t>=1</m:t>
                            </m:r>
                          </m:sub>
                          <m:sup>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𝑛</m:t>
                                </m:r>
                              </m:e>
                              <m:sub>
                                <m:r>
                                  <a:rPr lang="en-US" sz="1200" i="1">
                                    <a:solidFill>
                                      <a:schemeClr val="tx1"/>
                                    </a:solidFill>
                                    <a:latin typeface="Cambria Math" panose="02040503050406030204" pitchFamily="18" charset="0"/>
                                  </a:rPr>
                                  <m:t>𝑏</m:t>
                                </m:r>
                              </m:sub>
                            </m:sSub>
                          </m:sup>
                          <m:e>
                            <m:sSup>
                              <m:sSupPr>
                                <m:ctrlPr>
                                  <a:rPr lang="en-US" sz="1200" i="1">
                                    <a:solidFill>
                                      <a:schemeClr val="tx1"/>
                                    </a:solidFill>
                                    <a:latin typeface="Cambria Math" panose="02040503050406030204" pitchFamily="18" charset="0"/>
                                  </a:rPr>
                                </m:ctrlPr>
                              </m:sSupPr>
                              <m:e>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m:t>
                                    </m:r>
                                    <m:r>
                                      <a:rPr lang="en-US" sz="1200" i="1">
                                        <a:solidFill>
                                          <a:schemeClr val="tx1"/>
                                        </a:solidFill>
                                        <a:latin typeface="Cambria Math" panose="02040503050406030204" pitchFamily="18" charset="0"/>
                                      </a:rPr>
                                      <m:t>𝑝</m:t>
                                    </m:r>
                                  </m:e>
                                  <m:sub>
                                    <m:r>
                                      <a:rPr lang="en-US" sz="1200" i="1">
                                        <a:solidFill>
                                          <a:schemeClr val="tx1"/>
                                        </a:solidFill>
                                        <a:latin typeface="Cambria Math" panose="02040503050406030204" pitchFamily="18" charset="0"/>
                                      </a:rPr>
                                      <m:t>𝑘</m:t>
                                    </m:r>
                                  </m:sub>
                                </m:sSub>
                                <m:r>
                                  <a:rPr lang="en-US" sz="1200" i="1">
                                    <a:solidFill>
                                      <a:schemeClr val="tx1"/>
                                    </a:solidFill>
                                    <a:latin typeface="Cambria Math" panose="02040503050406030204" pitchFamily="18" charset="0"/>
                                  </a:rPr>
                                  <m:t>− </m:t>
                                </m:r>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𝜇</m:t>
                                    </m:r>
                                  </m:e>
                                  <m:sub>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𝐺</m:t>
                                        </m:r>
                                      </m:e>
                                      <m:sub>
                                        <m:r>
                                          <a:rPr lang="en-US" sz="1200" i="1">
                                            <a:solidFill>
                                              <a:schemeClr val="tx1"/>
                                            </a:solidFill>
                                            <a:latin typeface="Cambria Math" panose="02040503050406030204" pitchFamily="18" charset="0"/>
                                          </a:rPr>
                                          <m:t>𝑖</m:t>
                                        </m:r>
                                      </m:sub>
                                    </m:sSub>
                                  </m:sub>
                                </m:sSub>
                                <m:r>
                                  <a:rPr lang="en-US" sz="1200" i="1">
                                    <a:solidFill>
                                      <a:schemeClr val="tx1"/>
                                    </a:solidFill>
                                    <a:latin typeface="Cambria Math" panose="02040503050406030204" pitchFamily="18" charset="0"/>
                                  </a:rPr>
                                  <m:t>) </m:t>
                                </m:r>
                              </m:e>
                              <m:sup>
                                <m:r>
                                  <a:rPr lang="en-US" sz="1200" i="1">
                                    <a:solidFill>
                                      <a:schemeClr val="tx1"/>
                                    </a:solidFill>
                                    <a:latin typeface="Cambria Math" panose="02040503050406030204" pitchFamily="18" charset="0"/>
                                  </a:rPr>
                                  <m:t>2</m:t>
                                </m:r>
                              </m:sup>
                            </m:sSup>
                          </m:e>
                        </m:nary>
                      </m:e>
                    </m:rad>
                  </m:oMath>
                </a14:m>
                <a:endParaRPr lang="en-US" sz="1200">
                  <a:solidFill>
                    <a:schemeClr val="tx1"/>
                  </a:solidFill>
                  <a:latin typeface="Times New Roman" panose="02020603050405020304" pitchFamily="18" charset="0"/>
                  <a:cs typeface="Times New Roman" panose="02020603050405020304" pitchFamily="18" charset="0"/>
                </a:endParaRPr>
              </a:p>
              <a:p>
                <a:pPr marL="914400" lvl="2" indent="0">
                  <a:lnSpc>
                    <a:spcPct val="100000"/>
                  </a:lnSpc>
                  <a:buClr>
                    <a:schemeClr val="tx1"/>
                  </a:buClr>
                  <a:buNone/>
                </a:pPr>
                <a:r>
                  <a:rPr lang="en-US" sz="1200">
                    <a:solidFill>
                      <a:schemeClr val="tx1"/>
                    </a:solidFill>
                    <a:latin typeface="Times New Roman" panose="02020603050405020304" pitchFamily="18" charset="0"/>
                    <a:cs typeface="Times New Roman" panose="02020603050405020304" pitchFamily="18" charset="0"/>
                  </a:rPr>
                  <a:t>Với </a:t>
                </a:r>
                <a14:m>
                  <m:oMath xmlns:m="http://schemas.openxmlformats.org/officeDocument/2006/math">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𝑝</m:t>
                        </m:r>
                      </m:e>
                      <m:sub>
                        <m:r>
                          <a:rPr lang="en-US" sz="1200" i="1">
                            <a:solidFill>
                              <a:schemeClr val="tx1"/>
                            </a:solidFill>
                            <a:latin typeface="Cambria Math" panose="02040503050406030204" pitchFamily="18" charset="0"/>
                          </a:rPr>
                          <m:t>𝑘</m:t>
                        </m:r>
                      </m:sub>
                    </m:sSub>
                  </m:oMath>
                </a14:m>
                <a:r>
                  <a:rPr lang="en-US" sz="120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200" i="1">
                            <a:solidFill>
                              <a:schemeClr val="tx1"/>
                            </a:solidFill>
                            <a:latin typeface="Cambria Math" panose="02040503050406030204" pitchFamily="18" charset="0"/>
                          </a:rPr>
                        </m:ctrlPr>
                      </m:sSubPr>
                      <m:e>
                        <m:sSup>
                          <m:sSupPr>
                            <m:ctrlPr>
                              <a:rPr lang="en-US" sz="1200" i="1">
                                <a:solidFill>
                                  <a:schemeClr val="tx1"/>
                                </a:solidFill>
                                <a:latin typeface="Cambria Math" panose="02040503050406030204" pitchFamily="18" charset="0"/>
                              </a:rPr>
                            </m:ctrlPr>
                          </m:sSupPr>
                          <m:e>
                            <m:r>
                              <a:rPr lang="en-US" sz="1200" i="1">
                                <a:solidFill>
                                  <a:schemeClr val="tx1"/>
                                </a:solidFill>
                                <a:latin typeface="Cambria Math" panose="02040503050406030204" pitchFamily="18" charset="0"/>
                              </a:rPr>
                              <m:t>𝑝</m:t>
                            </m:r>
                          </m:e>
                          <m:sup>
                            <m:r>
                              <a:rPr lang="en-US" sz="1200" i="1">
                                <a:solidFill>
                                  <a:schemeClr val="tx1"/>
                                </a:solidFill>
                                <a:latin typeface="Cambria Math" panose="02040503050406030204" pitchFamily="18" charset="0"/>
                              </a:rPr>
                              <m:t>′</m:t>
                            </m:r>
                          </m:sup>
                        </m:sSup>
                      </m:e>
                      <m:sub>
                        <m:r>
                          <a:rPr lang="en-US" sz="1200" i="1">
                            <a:solidFill>
                              <a:schemeClr val="tx1"/>
                            </a:solidFill>
                            <a:latin typeface="Cambria Math" panose="02040503050406030204" pitchFamily="18" charset="0"/>
                          </a:rPr>
                          <m:t>𝑘</m:t>
                        </m:r>
                      </m:sub>
                    </m:sSub>
                  </m:oMath>
                </a14:m>
                <a:r>
                  <a:rPr lang="en-US" sz="1200">
                    <a:solidFill>
                      <a:schemeClr val="tx1"/>
                    </a:solidFill>
                    <a:latin typeface="Times New Roman" panose="02020603050405020304" pitchFamily="18" charset="0"/>
                    <a:cs typeface="Times New Roman" panose="02020603050405020304" pitchFamily="18" charset="0"/>
                  </a:rPr>
                  <a:t> là giá trị pixel, </a:t>
                </a:r>
                <a14:m>
                  <m:oMath xmlns:m="http://schemas.openxmlformats.org/officeDocument/2006/math">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𝑛</m:t>
                        </m:r>
                      </m:e>
                      <m:sub>
                        <m:r>
                          <a:rPr lang="en-US" sz="1200" i="1">
                            <a:solidFill>
                              <a:schemeClr val="tx1"/>
                            </a:solidFill>
                            <a:latin typeface="Cambria Math" panose="02040503050406030204" pitchFamily="18" charset="0"/>
                          </a:rPr>
                          <m:t>𝑏</m:t>
                        </m:r>
                      </m:sub>
                    </m:sSub>
                  </m:oMath>
                </a14:m>
                <a:r>
                  <a:rPr lang="en-US" sz="1200">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r>
                      <a:rPr lang="en-US" sz="1200" i="1">
                        <a:solidFill>
                          <a:schemeClr val="tx1"/>
                        </a:solidFill>
                        <a:latin typeface="Cambria Math" panose="02040503050406030204" pitchFamily="18" charset="0"/>
                      </a:rPr>
                      <m:t>𝑘</m:t>
                    </m:r>
                    <m:r>
                      <a:rPr lang="en-US" sz="1200" i="1">
                        <a:solidFill>
                          <a:schemeClr val="tx1"/>
                        </a:solidFill>
                        <a:latin typeface="Cambria Math" panose="02040503050406030204" pitchFamily="18" charset="0"/>
                      </a:rPr>
                      <m:t>×</m:t>
                    </m:r>
                    <m:r>
                      <a:rPr lang="en-US" sz="1200" i="1">
                        <a:solidFill>
                          <a:schemeClr val="tx1"/>
                        </a:solidFill>
                        <a:latin typeface="Cambria Math" panose="02040503050406030204" pitchFamily="18" charset="0"/>
                      </a:rPr>
                      <m:t>𝑘</m:t>
                    </m:r>
                    <m:r>
                      <a:rPr lang="en-US" sz="1200" i="1">
                        <a:solidFill>
                          <a:schemeClr val="tx1"/>
                        </a:solidFill>
                        <a:latin typeface="Cambria Math" panose="02040503050406030204" pitchFamily="18" charset="0"/>
                      </a:rPr>
                      <m:t> </m:t>
                    </m:r>
                  </m:oMath>
                </a14:m>
                <a:r>
                  <a:rPr lang="en-US" sz="1200">
                    <a:solidFill>
                      <a:schemeClr val="tx1"/>
                    </a:solidFill>
                    <a:latin typeface="Times New Roman" panose="02020603050405020304" pitchFamily="18" charset="0"/>
                    <a:cs typeface="Times New Roman" panose="02020603050405020304" pitchFamily="18" charset="0"/>
                  </a:rPr>
                  <a:t>là số pixel trong khối.</a:t>
                </a:r>
              </a:p>
              <a:p>
                <a:pPr marL="342900" indent="-342900">
                  <a:lnSpc>
                    <a:spcPct val="100000"/>
                  </a:lnSpc>
                  <a:buClr>
                    <a:schemeClr val="tx1"/>
                  </a:buClr>
                  <a:buFont typeface="Arial" panose="020B0604020202020204" pitchFamily="34" charset="0"/>
                  <a:buChar char="•"/>
                </a:pPr>
                <a:r>
                  <a:rPr lang="en-US" sz="1200">
                    <a:solidFill>
                      <a:schemeClr val="tx1"/>
                    </a:solidFill>
                    <a:latin typeface="Times New Roman" panose="02020603050405020304" pitchFamily="18" charset="0"/>
                    <a:cs typeface="Times New Roman" panose="02020603050405020304" pitchFamily="18" charset="0"/>
                  </a:rPr>
                  <a:t>Sắp xếp khối U và G theo độ lệch chuẩn tang </a:t>
                </a:r>
                <a14:m>
                  <m:oMath xmlns:m="http://schemas.openxmlformats.org/officeDocument/2006/math">
                    <m:r>
                      <a:rPr lang="el-GR" sz="1200" i="1" smtClean="0">
                        <a:solidFill>
                          <a:schemeClr val="tx1"/>
                        </a:solidFill>
                        <a:latin typeface="Cambria Math" panose="02040503050406030204" pitchFamily="18" charset="0"/>
                      </a:rPr>
                      <m:t>𝜎</m:t>
                    </m:r>
                  </m:oMath>
                </a14:m>
                <a:r>
                  <a:rPr lang="en-US" sz="1200">
                    <a:solidFill>
                      <a:schemeClr val="tx1"/>
                    </a:solidFill>
                    <a:latin typeface="Times New Roman" panose="02020603050405020304" pitchFamily="18" charset="0"/>
                    <a:cs typeface="Times New Roman" panose="02020603050405020304" pitchFamily="18" charset="0"/>
                  </a:rPr>
                  <a:t> dần.</a:t>
                </a:r>
              </a:p>
              <a:p>
                <a:pPr marL="342900" indent="-342900">
                  <a:lnSpc>
                    <a:spcPct val="100000"/>
                  </a:lnSpc>
                  <a:buClr>
                    <a:schemeClr val="tx1"/>
                  </a:buClr>
                  <a:buFont typeface="Arial" panose="020B0604020202020204" pitchFamily="34" charset="0"/>
                  <a:buChar char="•"/>
                </a:pPr>
                <a:r>
                  <a:rPr lang="en-US" sz="1200">
                    <a:solidFill>
                      <a:schemeClr val="tx1"/>
                    </a:solidFill>
                    <a:latin typeface="Times New Roman" panose="02020603050405020304" pitchFamily="18" charset="0"/>
                    <a:cs typeface="Times New Roman" panose="02020603050405020304" pitchFamily="18" charset="0"/>
                  </a:rPr>
                  <a:t>Tính độ tương đồng cosin giữa khối thủy vân </a:t>
                </a:r>
                <a14:m>
                  <m:oMath xmlns:m="http://schemas.openxmlformats.org/officeDocument/2006/math">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𝐺</m:t>
                        </m:r>
                      </m:e>
                      <m:sub>
                        <m:r>
                          <a:rPr lang="en-US" sz="1200" i="1">
                            <a:solidFill>
                              <a:schemeClr val="tx1"/>
                            </a:solidFill>
                            <a:latin typeface="Cambria Math" panose="02040503050406030204" pitchFamily="18" charset="0"/>
                          </a:rPr>
                          <m:t>𝑖</m:t>
                        </m:r>
                      </m:sub>
                    </m:sSub>
                  </m:oMath>
                </a14:m>
                <a:r>
                  <a:rPr lang="en-US" sz="1200">
                    <a:solidFill>
                      <a:schemeClr val="tx1"/>
                    </a:solidFill>
                    <a:latin typeface="Times New Roman" panose="02020603050405020304" pitchFamily="18" charset="0"/>
                    <a:cs typeface="Times New Roman" panose="02020603050405020304" pitchFamily="18" charset="0"/>
                  </a:rPr>
                  <a:t> và khối hình ảnh gốc </a:t>
                </a:r>
                <a14:m>
                  <m:oMath xmlns:m="http://schemas.openxmlformats.org/officeDocument/2006/math">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𝑈</m:t>
                        </m:r>
                      </m:e>
                      <m:sub>
                        <m:r>
                          <a:rPr lang="en-US" sz="1200" i="1">
                            <a:solidFill>
                              <a:schemeClr val="tx1"/>
                            </a:solidFill>
                            <a:latin typeface="Cambria Math" panose="02040503050406030204" pitchFamily="18" charset="0"/>
                          </a:rPr>
                          <m:t>𝑗</m:t>
                        </m:r>
                      </m:sub>
                    </m:sSub>
                  </m:oMath>
                </a14:m>
                <a:r>
                  <a:rPr lang="en-US" sz="1200">
                    <a:solidFill>
                      <a:schemeClr val="tx1"/>
                    </a:solidFill>
                    <a:latin typeface="Times New Roman" panose="02020603050405020304" pitchFamily="18" charset="0"/>
                    <a:cs typeface="Times New Roman" panose="02020603050405020304" pitchFamily="18" charset="0"/>
                  </a:rPr>
                  <a:t>​: </a:t>
                </a:r>
              </a:p>
              <a:p>
                <a:pPr marL="1511300" lvl="3" indent="0">
                  <a:buNone/>
                </a:pPr>
                <a:r>
                  <a:rPr lang="en-US" sz="120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𝑆</m:t>
                        </m:r>
                      </m:e>
                      <m:sub>
                        <m:r>
                          <a:rPr lang="en-US" sz="1200" i="1">
                            <a:solidFill>
                              <a:schemeClr val="tx1"/>
                            </a:solidFill>
                            <a:latin typeface="Cambria Math" panose="02040503050406030204" pitchFamily="18" charset="0"/>
                          </a:rPr>
                          <m:t>𝐶𝑜𝑠𝑖𝑛𝑒</m:t>
                        </m:r>
                      </m:sub>
                    </m:sSub>
                    <m:d>
                      <m:dPr>
                        <m:ctrlPr>
                          <a:rPr lang="en-US" sz="1200" i="1">
                            <a:solidFill>
                              <a:schemeClr val="tx1"/>
                            </a:solidFill>
                            <a:latin typeface="Cambria Math" panose="02040503050406030204" pitchFamily="18" charset="0"/>
                          </a:rPr>
                        </m:ctrlPr>
                      </m:dPr>
                      <m:e>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𝐺</m:t>
                            </m:r>
                          </m:e>
                          <m:sub>
                            <m:r>
                              <a:rPr lang="en-US" sz="1200" i="1">
                                <a:solidFill>
                                  <a:schemeClr val="tx1"/>
                                </a:solidFill>
                                <a:latin typeface="Cambria Math" panose="02040503050406030204" pitchFamily="18" charset="0"/>
                              </a:rPr>
                              <m:t>𝑖</m:t>
                            </m:r>
                          </m:sub>
                        </m:sSub>
                        <m:r>
                          <a:rPr lang="en-US" sz="1200" i="1">
                            <a:solidFill>
                              <a:schemeClr val="tx1"/>
                            </a:solidFill>
                            <a:latin typeface="Cambria Math" panose="02040503050406030204" pitchFamily="18" charset="0"/>
                          </a:rPr>
                          <m:t>, </m:t>
                        </m:r>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𝑈</m:t>
                            </m:r>
                          </m:e>
                          <m:sub>
                            <m:r>
                              <a:rPr lang="en-US" sz="1200" i="1">
                                <a:solidFill>
                                  <a:schemeClr val="tx1"/>
                                </a:solidFill>
                                <a:latin typeface="Cambria Math" panose="02040503050406030204" pitchFamily="18" charset="0"/>
                              </a:rPr>
                              <m:t>𝑗</m:t>
                            </m:r>
                          </m:sub>
                        </m:sSub>
                      </m:e>
                    </m:d>
                    <m:r>
                      <a:rPr lang="en-US" sz="1200" i="1">
                        <a:solidFill>
                          <a:schemeClr val="tx1"/>
                        </a:solidFill>
                        <a:latin typeface="Cambria Math" panose="02040503050406030204" pitchFamily="18" charset="0"/>
                      </a:rPr>
                      <m:t>= </m:t>
                    </m:r>
                    <m:f>
                      <m:fPr>
                        <m:ctrlPr>
                          <a:rPr lang="en-US" sz="1200" i="1">
                            <a:solidFill>
                              <a:schemeClr val="tx1"/>
                            </a:solidFill>
                            <a:latin typeface="Cambria Math" panose="02040503050406030204" pitchFamily="18" charset="0"/>
                          </a:rPr>
                        </m:ctrlPr>
                      </m:fPr>
                      <m:num>
                        <m:nary>
                          <m:naryPr>
                            <m:chr m:val="∑"/>
                            <m:limLoc m:val="undOvr"/>
                            <m:ctrlPr>
                              <a:rPr lang="en-US" sz="1200" i="1">
                                <a:solidFill>
                                  <a:schemeClr val="tx1"/>
                                </a:solidFill>
                                <a:latin typeface="Cambria Math" panose="02040503050406030204" pitchFamily="18" charset="0"/>
                              </a:rPr>
                            </m:ctrlPr>
                          </m:naryPr>
                          <m:sub>
                            <m:r>
                              <a:rPr lang="en-US" sz="1200" i="1">
                                <a:solidFill>
                                  <a:schemeClr val="tx1"/>
                                </a:solidFill>
                                <a:latin typeface="Cambria Math" panose="02040503050406030204" pitchFamily="18" charset="0"/>
                              </a:rPr>
                              <m:t>𝑘</m:t>
                            </m:r>
                            <m:r>
                              <a:rPr lang="en-US" sz="1200" i="1">
                                <a:solidFill>
                                  <a:schemeClr val="tx1"/>
                                </a:solidFill>
                                <a:latin typeface="Cambria Math" panose="02040503050406030204" pitchFamily="18" charset="0"/>
                              </a:rPr>
                              <m:t>=1</m:t>
                            </m:r>
                          </m:sub>
                          <m:sup>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𝑛</m:t>
                                </m:r>
                              </m:e>
                              <m:sub>
                                <m:r>
                                  <a:rPr lang="en-US" sz="1200" i="1">
                                    <a:solidFill>
                                      <a:schemeClr val="tx1"/>
                                    </a:solidFill>
                                    <a:latin typeface="Cambria Math" panose="02040503050406030204" pitchFamily="18" charset="0"/>
                                  </a:rPr>
                                  <m:t>𝑏</m:t>
                                </m:r>
                              </m:sub>
                            </m:sSub>
                          </m:sup>
                          <m:e>
                            <m:sSup>
                              <m:sSupPr>
                                <m:ctrlPr>
                                  <a:rPr lang="en-US" sz="1200" i="1">
                                    <a:solidFill>
                                      <a:schemeClr val="tx1"/>
                                    </a:solidFill>
                                    <a:latin typeface="Cambria Math" panose="02040503050406030204" pitchFamily="18" charset="0"/>
                                  </a:rPr>
                                </m:ctrlPr>
                              </m:sSupPr>
                              <m:e>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m:t>
                                    </m:r>
                                    <m:r>
                                      <a:rPr lang="en-US" sz="1200" i="1">
                                        <a:solidFill>
                                          <a:schemeClr val="tx1"/>
                                        </a:solidFill>
                                        <a:latin typeface="Cambria Math" panose="02040503050406030204" pitchFamily="18" charset="0"/>
                                      </a:rPr>
                                      <m:t>𝜔</m:t>
                                    </m:r>
                                  </m:e>
                                  <m:sub>
                                    <m:r>
                                      <a:rPr lang="en-US" sz="1200" i="1">
                                        <a:solidFill>
                                          <a:schemeClr val="tx1"/>
                                        </a:solidFill>
                                        <a:latin typeface="Cambria Math" panose="02040503050406030204" pitchFamily="18" charset="0"/>
                                      </a:rPr>
                                      <m:t>𝑖</m:t>
                                    </m:r>
                                    <m:r>
                                      <a:rPr lang="en-US" sz="1200" i="1">
                                        <a:solidFill>
                                          <a:schemeClr val="tx1"/>
                                        </a:solidFill>
                                        <a:latin typeface="Cambria Math" panose="02040503050406030204" pitchFamily="18" charset="0"/>
                                      </a:rPr>
                                      <m:t>,</m:t>
                                    </m:r>
                                    <m:r>
                                      <a:rPr lang="en-US" sz="1200" i="1">
                                        <a:solidFill>
                                          <a:schemeClr val="tx1"/>
                                        </a:solidFill>
                                        <a:latin typeface="Cambria Math" panose="02040503050406030204" pitchFamily="18" charset="0"/>
                                      </a:rPr>
                                      <m:t>𝑘</m:t>
                                    </m:r>
                                  </m:sub>
                                </m:sSub>
                                <m:r>
                                  <a:rPr lang="en-US" sz="1200" i="1">
                                    <a:solidFill>
                                      <a:schemeClr val="tx1"/>
                                    </a:solidFill>
                                    <a:latin typeface="Cambria Math" panose="02040503050406030204" pitchFamily="18" charset="0"/>
                                  </a:rPr>
                                  <m:t>. </m:t>
                                </m:r>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h</m:t>
                                    </m:r>
                                  </m:e>
                                  <m:sub>
                                    <m:r>
                                      <a:rPr lang="en-US" sz="1200" i="1">
                                        <a:solidFill>
                                          <a:schemeClr val="tx1"/>
                                        </a:solidFill>
                                        <a:latin typeface="Cambria Math" panose="02040503050406030204" pitchFamily="18" charset="0"/>
                                      </a:rPr>
                                      <m:t>𝑗</m:t>
                                    </m:r>
                                    <m:r>
                                      <a:rPr lang="en-US" sz="1200" i="1">
                                        <a:solidFill>
                                          <a:schemeClr val="tx1"/>
                                        </a:solidFill>
                                        <a:latin typeface="Cambria Math" panose="02040503050406030204" pitchFamily="18" charset="0"/>
                                      </a:rPr>
                                      <m:t>,</m:t>
                                    </m:r>
                                    <m:r>
                                      <a:rPr lang="en-US" sz="1200" i="1">
                                        <a:solidFill>
                                          <a:schemeClr val="tx1"/>
                                        </a:solidFill>
                                        <a:latin typeface="Cambria Math" panose="02040503050406030204" pitchFamily="18" charset="0"/>
                                      </a:rPr>
                                      <m:t>𝑘</m:t>
                                    </m:r>
                                  </m:sub>
                                </m:sSub>
                                <m:r>
                                  <a:rPr lang="en-US" sz="1200" i="1">
                                    <a:solidFill>
                                      <a:schemeClr val="tx1"/>
                                    </a:solidFill>
                                    <a:latin typeface="Cambria Math" panose="02040503050406030204" pitchFamily="18" charset="0"/>
                                  </a:rPr>
                                  <m:t>) </m:t>
                                </m:r>
                              </m:e>
                              <m:sup/>
                            </m:sSup>
                          </m:e>
                        </m:nary>
                      </m:num>
                      <m:den>
                        <m:rad>
                          <m:radPr>
                            <m:degHide m:val="on"/>
                            <m:ctrlPr>
                              <a:rPr lang="en-US" sz="1200" i="1">
                                <a:solidFill>
                                  <a:schemeClr val="tx1"/>
                                </a:solidFill>
                                <a:latin typeface="Cambria Math" panose="02040503050406030204" pitchFamily="18" charset="0"/>
                              </a:rPr>
                            </m:ctrlPr>
                          </m:radPr>
                          <m:deg/>
                          <m:e>
                            <m:nary>
                              <m:naryPr>
                                <m:chr m:val="∑"/>
                                <m:limLoc m:val="undOvr"/>
                                <m:ctrlPr>
                                  <a:rPr lang="en-US" sz="1200" i="1">
                                    <a:solidFill>
                                      <a:schemeClr val="tx1"/>
                                    </a:solidFill>
                                    <a:latin typeface="Cambria Math" panose="02040503050406030204" pitchFamily="18" charset="0"/>
                                  </a:rPr>
                                </m:ctrlPr>
                              </m:naryPr>
                              <m:sub>
                                <m:r>
                                  <a:rPr lang="en-US" sz="1200" i="1">
                                    <a:solidFill>
                                      <a:schemeClr val="tx1"/>
                                    </a:solidFill>
                                    <a:latin typeface="Cambria Math" panose="02040503050406030204" pitchFamily="18" charset="0"/>
                                  </a:rPr>
                                  <m:t>𝑘</m:t>
                                </m:r>
                                <m:r>
                                  <a:rPr lang="en-US" sz="1200" i="1">
                                    <a:solidFill>
                                      <a:schemeClr val="tx1"/>
                                    </a:solidFill>
                                    <a:latin typeface="Cambria Math" panose="02040503050406030204" pitchFamily="18" charset="0"/>
                                  </a:rPr>
                                  <m:t>=1</m:t>
                                </m:r>
                              </m:sub>
                              <m:sup>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𝑛</m:t>
                                    </m:r>
                                  </m:e>
                                  <m:sub>
                                    <m:r>
                                      <a:rPr lang="en-US" sz="1200" i="1">
                                        <a:solidFill>
                                          <a:schemeClr val="tx1"/>
                                        </a:solidFill>
                                        <a:latin typeface="Cambria Math" panose="02040503050406030204" pitchFamily="18" charset="0"/>
                                      </a:rPr>
                                      <m:t>𝑏</m:t>
                                    </m:r>
                                  </m:sub>
                                </m:sSub>
                              </m:sup>
                              <m:e>
                                <m:sSubSup>
                                  <m:sSubSupPr>
                                    <m:ctrlPr>
                                      <a:rPr lang="en-US" sz="1200" i="1">
                                        <a:solidFill>
                                          <a:schemeClr val="tx1"/>
                                        </a:solidFill>
                                        <a:latin typeface="Cambria Math" panose="02040503050406030204" pitchFamily="18" charset="0"/>
                                      </a:rPr>
                                    </m:ctrlPr>
                                  </m:sSubSupPr>
                                  <m:e>
                                    <m:r>
                                      <a:rPr lang="en-US" sz="1200" i="1">
                                        <a:solidFill>
                                          <a:schemeClr val="tx1"/>
                                        </a:solidFill>
                                        <a:latin typeface="Cambria Math" panose="02040503050406030204" pitchFamily="18" charset="0"/>
                                      </a:rPr>
                                      <m:t>𝜔</m:t>
                                    </m:r>
                                  </m:e>
                                  <m:sub>
                                    <m:r>
                                      <a:rPr lang="en-US" sz="1200" i="1">
                                        <a:solidFill>
                                          <a:schemeClr val="tx1"/>
                                        </a:solidFill>
                                        <a:latin typeface="Cambria Math" panose="02040503050406030204" pitchFamily="18" charset="0"/>
                                      </a:rPr>
                                      <m:t>𝑖</m:t>
                                    </m:r>
                                    <m:r>
                                      <a:rPr lang="en-US" sz="1200" i="1">
                                        <a:solidFill>
                                          <a:schemeClr val="tx1"/>
                                        </a:solidFill>
                                        <a:latin typeface="Cambria Math" panose="02040503050406030204" pitchFamily="18" charset="0"/>
                                      </a:rPr>
                                      <m:t>,</m:t>
                                    </m:r>
                                    <m:r>
                                      <a:rPr lang="en-US" sz="1200" i="1">
                                        <a:solidFill>
                                          <a:schemeClr val="tx1"/>
                                        </a:solidFill>
                                        <a:latin typeface="Cambria Math" panose="02040503050406030204" pitchFamily="18" charset="0"/>
                                      </a:rPr>
                                      <m:t>𝑘</m:t>
                                    </m:r>
                                  </m:sub>
                                  <m:sup>
                                    <m:r>
                                      <a:rPr lang="en-US" sz="1200" i="1">
                                        <a:solidFill>
                                          <a:schemeClr val="tx1"/>
                                        </a:solidFill>
                                        <a:latin typeface="Cambria Math" panose="02040503050406030204" pitchFamily="18" charset="0"/>
                                      </a:rPr>
                                      <m:t>2</m:t>
                                    </m:r>
                                  </m:sup>
                                </m:sSubSup>
                              </m:e>
                            </m:nary>
                          </m:e>
                        </m:rad>
                        <m:r>
                          <a:rPr lang="en-US" sz="1200" i="1">
                            <a:solidFill>
                              <a:schemeClr val="tx1"/>
                            </a:solidFill>
                            <a:latin typeface="Cambria Math" panose="02040503050406030204" pitchFamily="18" charset="0"/>
                          </a:rPr>
                          <m:t> . </m:t>
                        </m:r>
                        <m:rad>
                          <m:radPr>
                            <m:degHide m:val="on"/>
                            <m:ctrlPr>
                              <a:rPr lang="en-US" sz="1200" i="1">
                                <a:solidFill>
                                  <a:schemeClr val="tx1"/>
                                </a:solidFill>
                                <a:latin typeface="Cambria Math" panose="02040503050406030204" pitchFamily="18" charset="0"/>
                              </a:rPr>
                            </m:ctrlPr>
                          </m:radPr>
                          <m:deg/>
                          <m:e>
                            <m:nary>
                              <m:naryPr>
                                <m:chr m:val="∑"/>
                                <m:limLoc m:val="undOvr"/>
                                <m:ctrlPr>
                                  <a:rPr lang="en-US" sz="1200" i="1">
                                    <a:solidFill>
                                      <a:schemeClr val="tx1"/>
                                    </a:solidFill>
                                    <a:latin typeface="Cambria Math" panose="02040503050406030204" pitchFamily="18" charset="0"/>
                                  </a:rPr>
                                </m:ctrlPr>
                              </m:naryPr>
                              <m:sub>
                                <m:r>
                                  <a:rPr lang="en-US" sz="1200" i="1">
                                    <a:solidFill>
                                      <a:schemeClr val="tx1"/>
                                    </a:solidFill>
                                    <a:latin typeface="Cambria Math" panose="02040503050406030204" pitchFamily="18" charset="0"/>
                                  </a:rPr>
                                  <m:t>𝑘</m:t>
                                </m:r>
                                <m:r>
                                  <a:rPr lang="en-US" sz="1200" i="1">
                                    <a:solidFill>
                                      <a:schemeClr val="tx1"/>
                                    </a:solidFill>
                                    <a:latin typeface="Cambria Math" panose="02040503050406030204" pitchFamily="18" charset="0"/>
                                  </a:rPr>
                                  <m:t>=1</m:t>
                                </m:r>
                              </m:sub>
                              <m:sup>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𝑛</m:t>
                                    </m:r>
                                  </m:e>
                                  <m:sub>
                                    <m:r>
                                      <a:rPr lang="en-US" sz="1200" i="1">
                                        <a:solidFill>
                                          <a:schemeClr val="tx1"/>
                                        </a:solidFill>
                                        <a:latin typeface="Cambria Math" panose="02040503050406030204" pitchFamily="18" charset="0"/>
                                      </a:rPr>
                                      <m:t>𝑏</m:t>
                                    </m:r>
                                  </m:sub>
                                </m:sSub>
                              </m:sup>
                              <m:e>
                                <m:sSubSup>
                                  <m:sSubSupPr>
                                    <m:ctrlPr>
                                      <a:rPr lang="en-US" sz="1200" i="1">
                                        <a:solidFill>
                                          <a:schemeClr val="tx1"/>
                                        </a:solidFill>
                                        <a:latin typeface="Cambria Math" panose="02040503050406030204" pitchFamily="18" charset="0"/>
                                      </a:rPr>
                                    </m:ctrlPr>
                                  </m:sSubSupPr>
                                  <m:e>
                                    <m:r>
                                      <a:rPr lang="en-US" sz="1200" i="1">
                                        <a:solidFill>
                                          <a:schemeClr val="tx1"/>
                                        </a:solidFill>
                                        <a:latin typeface="Cambria Math" panose="02040503050406030204" pitchFamily="18" charset="0"/>
                                      </a:rPr>
                                      <m:t>h</m:t>
                                    </m:r>
                                  </m:e>
                                  <m:sub>
                                    <m:r>
                                      <a:rPr lang="en-US" sz="1200" i="1">
                                        <a:solidFill>
                                          <a:schemeClr val="tx1"/>
                                        </a:solidFill>
                                        <a:latin typeface="Cambria Math" panose="02040503050406030204" pitchFamily="18" charset="0"/>
                                      </a:rPr>
                                      <m:t>𝑖</m:t>
                                    </m:r>
                                    <m:r>
                                      <a:rPr lang="en-US" sz="1200" i="1">
                                        <a:solidFill>
                                          <a:schemeClr val="tx1"/>
                                        </a:solidFill>
                                        <a:latin typeface="Cambria Math" panose="02040503050406030204" pitchFamily="18" charset="0"/>
                                      </a:rPr>
                                      <m:t>,</m:t>
                                    </m:r>
                                    <m:r>
                                      <a:rPr lang="en-US" sz="1200" i="1">
                                        <a:solidFill>
                                          <a:schemeClr val="tx1"/>
                                        </a:solidFill>
                                        <a:latin typeface="Cambria Math" panose="02040503050406030204" pitchFamily="18" charset="0"/>
                                      </a:rPr>
                                      <m:t>𝑘</m:t>
                                    </m:r>
                                  </m:sub>
                                  <m:sup>
                                    <m:r>
                                      <a:rPr lang="en-US" sz="1200" i="1">
                                        <a:solidFill>
                                          <a:schemeClr val="tx1"/>
                                        </a:solidFill>
                                        <a:latin typeface="Cambria Math" panose="02040503050406030204" pitchFamily="18" charset="0"/>
                                      </a:rPr>
                                      <m:t>2</m:t>
                                    </m:r>
                                  </m:sup>
                                </m:sSubSup>
                              </m:e>
                            </m:nary>
                          </m:e>
                        </m:rad>
                      </m:den>
                    </m:f>
                    <m:r>
                      <a:rPr lang="en-US" sz="1200" i="1">
                        <a:solidFill>
                          <a:schemeClr val="tx1"/>
                        </a:solidFill>
                        <a:latin typeface="Cambria Math" panose="02040503050406030204" pitchFamily="18" charset="0"/>
                      </a:rPr>
                      <m:t> </m:t>
                    </m:r>
                  </m:oMath>
                </a14:m>
                <a:r>
                  <a:rPr lang="en-US" sz="1200">
                    <a:solidFill>
                      <a:schemeClr val="tx1"/>
                    </a:solidFill>
                    <a:latin typeface="Times New Roman" panose="02020603050405020304" pitchFamily="18" charset="0"/>
                    <a:cs typeface="Times New Roman" panose="02020603050405020304" pitchFamily="18" charset="0"/>
                  </a:rPr>
                  <a:t>     </a:t>
                </a:r>
              </a:p>
              <a:p>
                <a:pPr marL="139700" indent="0">
                  <a:buNone/>
                </a:pPr>
                <a:r>
                  <a:rPr lang="en-US" sz="1200">
                    <a:solidFill>
                      <a:schemeClr val="tx1"/>
                    </a:solidFill>
                    <a:latin typeface="Times New Roman" panose="02020603050405020304" pitchFamily="18" charset="0"/>
                    <a:cs typeface="Times New Roman" panose="02020603050405020304" pitchFamily="18" charset="0"/>
                  </a:rPr>
                  <a:t>Với  </a:t>
                </a:r>
                <a14:m>
                  <m:oMath xmlns:m="http://schemas.openxmlformats.org/officeDocument/2006/math">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𝜔</m:t>
                        </m:r>
                      </m:e>
                      <m:sub>
                        <m:r>
                          <a:rPr lang="en-US" sz="1200" i="1">
                            <a:solidFill>
                              <a:schemeClr val="tx1"/>
                            </a:solidFill>
                            <a:latin typeface="Cambria Math" panose="02040503050406030204" pitchFamily="18" charset="0"/>
                          </a:rPr>
                          <m:t>𝑖</m:t>
                        </m:r>
                        <m:r>
                          <a:rPr lang="en-US" sz="1200" i="1">
                            <a:solidFill>
                              <a:schemeClr val="tx1"/>
                            </a:solidFill>
                            <a:latin typeface="Cambria Math" panose="02040503050406030204" pitchFamily="18" charset="0"/>
                          </a:rPr>
                          <m:t>,</m:t>
                        </m:r>
                        <m:r>
                          <a:rPr lang="en-US" sz="1200" i="1">
                            <a:solidFill>
                              <a:schemeClr val="tx1"/>
                            </a:solidFill>
                            <a:latin typeface="Cambria Math" panose="02040503050406030204" pitchFamily="18" charset="0"/>
                          </a:rPr>
                          <m:t>𝑘</m:t>
                        </m:r>
                      </m:sub>
                    </m:sSub>
                  </m:oMath>
                </a14:m>
                <a:r>
                  <a:rPr lang="en-US" sz="120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h</m:t>
                        </m:r>
                      </m:e>
                      <m:sub>
                        <m:r>
                          <a:rPr lang="en-US" sz="1200" i="1">
                            <a:solidFill>
                              <a:schemeClr val="tx1"/>
                            </a:solidFill>
                            <a:latin typeface="Cambria Math" panose="02040503050406030204" pitchFamily="18" charset="0"/>
                          </a:rPr>
                          <m:t>𝑗</m:t>
                        </m:r>
                        <m:r>
                          <a:rPr lang="en-US" sz="1200" i="1">
                            <a:solidFill>
                              <a:schemeClr val="tx1"/>
                            </a:solidFill>
                            <a:latin typeface="Cambria Math" panose="02040503050406030204" pitchFamily="18" charset="0"/>
                          </a:rPr>
                          <m:t>,</m:t>
                        </m:r>
                        <m:r>
                          <a:rPr lang="en-US" sz="1200" i="1">
                            <a:solidFill>
                              <a:schemeClr val="tx1"/>
                            </a:solidFill>
                            <a:latin typeface="Cambria Math" panose="02040503050406030204" pitchFamily="18" charset="0"/>
                          </a:rPr>
                          <m:t>𝑘</m:t>
                        </m:r>
                      </m:sub>
                    </m:sSub>
                  </m:oMath>
                </a14:m>
                <a:r>
                  <a:rPr lang="en-US" sz="1200">
                    <a:solidFill>
                      <a:schemeClr val="tx1"/>
                    </a:solidFill>
                    <a:latin typeface="Times New Roman" panose="02020603050405020304" pitchFamily="18" charset="0"/>
                    <a:cs typeface="Times New Roman" panose="02020603050405020304" pitchFamily="18" charset="0"/>
                  </a:rPr>
                  <a:t> là giá trị pixel của khối </a:t>
                </a:r>
                <a14:m>
                  <m:oMath xmlns:m="http://schemas.openxmlformats.org/officeDocument/2006/math">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𝐺</m:t>
                        </m:r>
                      </m:e>
                      <m:sub>
                        <m:r>
                          <a:rPr lang="en-US" sz="1200" i="1">
                            <a:solidFill>
                              <a:schemeClr val="tx1"/>
                            </a:solidFill>
                            <a:latin typeface="Cambria Math" panose="02040503050406030204" pitchFamily="18" charset="0"/>
                          </a:rPr>
                          <m:t>𝑖</m:t>
                        </m:r>
                      </m:sub>
                    </m:sSub>
                    <m:r>
                      <a:rPr lang="en-US" sz="1200" i="1">
                        <a:solidFill>
                          <a:schemeClr val="tx1"/>
                        </a:solidFill>
                        <a:latin typeface="Cambria Math" panose="02040503050406030204" pitchFamily="18" charset="0"/>
                      </a:rPr>
                      <m:t> </m:t>
                    </m:r>
                  </m:oMath>
                </a14:m>
                <a:r>
                  <a:rPr lang="en-US" sz="1200">
                    <a:solidFill>
                      <a:schemeClr val="tx1"/>
                    </a:solidFill>
                    <a:latin typeface="Times New Roman" panose="02020603050405020304" pitchFamily="18" charset="0"/>
                    <a:cs typeface="Times New Roman" panose="02020603050405020304" pitchFamily="18" charset="0"/>
                  </a:rPr>
                  <a:t>và </a:t>
                </a:r>
                <a14:m>
                  <m:oMath xmlns:m="http://schemas.openxmlformats.org/officeDocument/2006/math">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𝑈</m:t>
                        </m:r>
                      </m:e>
                      <m:sub>
                        <m:r>
                          <a:rPr lang="en-US" sz="1200" i="1">
                            <a:solidFill>
                              <a:schemeClr val="tx1"/>
                            </a:solidFill>
                            <a:latin typeface="Cambria Math" panose="02040503050406030204" pitchFamily="18" charset="0"/>
                          </a:rPr>
                          <m:t>𝑗</m:t>
                        </m:r>
                      </m:sub>
                    </m:sSub>
                  </m:oMath>
                </a14:m>
                <a:r>
                  <a:rPr lang="en-US" sz="1200">
                    <a:solidFill>
                      <a:schemeClr val="tx1"/>
                    </a:solidFill>
                    <a:latin typeface="Times New Roman" panose="02020603050405020304" pitchFamily="18" charset="0"/>
                    <a:cs typeface="Times New Roman" panose="02020603050405020304" pitchFamily="18" charset="0"/>
                  </a:rPr>
                  <a:t>. Giá trị </a:t>
                </a:r>
                <a14:m>
                  <m:oMath xmlns:m="http://schemas.openxmlformats.org/officeDocument/2006/math">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𝑆</m:t>
                        </m:r>
                      </m:e>
                      <m:sub>
                        <m:r>
                          <a:rPr lang="en-US" sz="1200" i="1">
                            <a:solidFill>
                              <a:schemeClr val="tx1"/>
                            </a:solidFill>
                            <a:latin typeface="Cambria Math" panose="02040503050406030204" pitchFamily="18" charset="0"/>
                          </a:rPr>
                          <m:t>𝐶𝑜𝑠𝑖𝑛𝑒</m:t>
                        </m:r>
                      </m:sub>
                    </m:sSub>
                  </m:oMath>
                </a14:m>
                <a:r>
                  <a:rPr lang="en-US" sz="1200">
                    <a:solidFill>
                      <a:schemeClr val="tx1"/>
                    </a:solidFill>
                    <a:latin typeface="Times New Roman" panose="02020603050405020304" pitchFamily="18" charset="0"/>
                    <a:cs typeface="Times New Roman" panose="02020603050405020304" pitchFamily="18" charset="0"/>
                  </a:rPr>
                  <a:t> gần 1 cho thấy hai khối tương đồng cao.</a:t>
                </a:r>
              </a:p>
              <a:p>
                <a:pPr marL="0" indent="0">
                  <a:lnSpc>
                    <a:spcPct val="100000"/>
                  </a:lnSpc>
                  <a:buClr>
                    <a:schemeClr val="tx1"/>
                  </a:buClr>
                  <a:buNone/>
                </a:pPr>
                <a:endParaRPr lang="en-US" sz="1200">
                  <a:solidFill>
                    <a:schemeClr val="tx1"/>
                  </a:solidFill>
                  <a:latin typeface="Times New Roman" panose="02020603050405020304" pitchFamily="18" charset="0"/>
                  <a:cs typeface="Times New Roman" panose="02020603050405020304" pitchFamily="18" charset="0"/>
                </a:endParaRPr>
              </a:p>
              <a:p>
                <a:pPr marL="342900" indent="-342900">
                  <a:lnSpc>
                    <a:spcPct val="100000"/>
                  </a:lnSpc>
                  <a:buClr>
                    <a:schemeClr val="tx1"/>
                  </a:buClr>
                  <a:buFont typeface="Arial" panose="020B0604020202020204" pitchFamily="34" charset="0"/>
                  <a:buChar char="•"/>
                </a:pPr>
                <a:r>
                  <a:rPr lang="en-US" sz="1200">
                    <a:solidFill>
                      <a:schemeClr val="tx1"/>
                    </a:solidFill>
                    <a:latin typeface="Times New Roman" panose="02020603050405020304" pitchFamily="18" charset="0"/>
                    <a:cs typeface="Times New Roman" panose="02020603050405020304" pitchFamily="18" charset="0"/>
                  </a:rPr>
                  <a:t>Chọn </a:t>
                </a:r>
                <a14:m>
                  <m:oMath xmlns:m="http://schemas.openxmlformats.org/officeDocument/2006/math">
                    <m:r>
                      <a:rPr lang="en-US" sz="1200" i="1">
                        <a:solidFill>
                          <a:schemeClr val="tx1"/>
                        </a:solidFill>
                        <a:latin typeface="Cambria Math" panose="02040503050406030204" pitchFamily="18" charset="0"/>
                      </a:rPr>
                      <m:t>𝑍</m:t>
                    </m:r>
                  </m:oMath>
                </a14:m>
                <a:r>
                  <a:rPr lang="en-US" sz="1200">
                    <a:solidFill>
                      <a:schemeClr val="tx1"/>
                    </a:solidFill>
                    <a:latin typeface="Times New Roman" panose="02020603050405020304" pitchFamily="18" charset="0"/>
                    <a:cs typeface="Times New Roman" panose="02020603050405020304" pitchFamily="18" charset="0"/>
                  </a:rPr>
                  <a:t> khối liên tiếp từ </a:t>
                </a:r>
                <a14:m>
                  <m:oMath xmlns:m="http://schemas.openxmlformats.org/officeDocument/2006/math">
                    <m:r>
                      <a:rPr lang="en-US" sz="1200" i="1">
                        <a:solidFill>
                          <a:schemeClr val="tx1"/>
                        </a:solidFill>
                        <a:latin typeface="Cambria Math" panose="02040503050406030204" pitchFamily="18" charset="0"/>
                      </a:rPr>
                      <m:t>𝑈</m:t>
                    </m:r>
                    <m:r>
                      <a:rPr lang="en-US" sz="1200" i="1">
                        <a:solidFill>
                          <a:schemeClr val="tx1"/>
                        </a:solidFill>
                        <a:latin typeface="Cambria Math" panose="02040503050406030204" pitchFamily="18" charset="0"/>
                      </a:rPr>
                      <m:t> </m:t>
                    </m:r>
                  </m:oMath>
                </a14:m>
                <a:r>
                  <a:rPr lang="en-US" sz="1200">
                    <a:solidFill>
                      <a:schemeClr val="tx1"/>
                    </a:solidFill>
                    <a:latin typeface="Times New Roman" panose="02020603050405020304" pitchFamily="18" charset="0"/>
                    <a:cs typeface="Times New Roman" panose="02020603050405020304" pitchFamily="18" charset="0"/>
                  </a:rPr>
                  <a:t>có tổng độ tương đồng cosin cao nhất với </a:t>
                </a:r>
                <a14:m>
                  <m:oMath xmlns:m="http://schemas.openxmlformats.org/officeDocument/2006/math">
                    <m:r>
                      <a:rPr lang="en-US" sz="1200" i="1">
                        <a:solidFill>
                          <a:schemeClr val="tx1"/>
                        </a:solidFill>
                        <a:latin typeface="Cambria Math" panose="02040503050406030204" pitchFamily="18" charset="0"/>
                      </a:rPr>
                      <m:t>𝐺</m:t>
                    </m:r>
                  </m:oMath>
                </a14:m>
                <a:r>
                  <a:rPr lang="en-US" sz="1200">
                    <a:solidFill>
                      <a:schemeClr val="tx1"/>
                    </a:solidFill>
                    <a:latin typeface="Times New Roman" panose="02020603050405020304" pitchFamily="18" charset="0"/>
                    <a:cs typeface="Times New Roman" panose="02020603050405020304" pitchFamily="18" charset="0"/>
                  </a:rPr>
                  <a:t>, tạo chuỗi ánh xạ chỉ số </a:t>
                </a:r>
                <a14:m>
                  <m:oMath xmlns:m="http://schemas.openxmlformats.org/officeDocument/2006/math">
                    <m:r>
                      <a:rPr lang="en-US" sz="1200" i="1">
                        <a:solidFill>
                          <a:schemeClr val="tx1"/>
                        </a:solidFill>
                        <a:latin typeface="Cambria Math" panose="02040503050406030204" pitchFamily="18" charset="0"/>
                      </a:rPr>
                      <m:t>𝑀𝑆</m:t>
                    </m:r>
                  </m:oMath>
                </a14:m>
                <a:r>
                  <a:rPr lang="en-US" sz="1200">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d>
                      <m:dPr>
                        <m:begChr m:val="{"/>
                        <m:endChr m:val="}"/>
                        <m:ctrlPr>
                          <a:rPr lang="en-US" sz="1200" i="1">
                            <a:solidFill>
                              <a:schemeClr val="tx1"/>
                            </a:solidFill>
                            <a:latin typeface="Cambria Math" panose="02040503050406030204" pitchFamily="18" charset="0"/>
                          </a:rPr>
                        </m:ctrlPr>
                      </m:dPr>
                      <m:e>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𝑎</m:t>
                            </m:r>
                          </m:e>
                          <m:sub>
                            <m:r>
                              <a:rPr lang="en-US" sz="1200" i="1">
                                <a:solidFill>
                                  <a:schemeClr val="tx1"/>
                                </a:solidFill>
                                <a:latin typeface="Cambria Math" panose="02040503050406030204" pitchFamily="18" charset="0"/>
                              </a:rPr>
                              <m:t>𝑙𝑎𝑏𝑒𝑙</m:t>
                            </m:r>
                          </m:sub>
                        </m:sSub>
                        <m:r>
                          <a:rPr lang="en-US" sz="1200" i="1">
                            <a:solidFill>
                              <a:schemeClr val="tx1"/>
                            </a:solidFill>
                            <a:latin typeface="Cambria Math" panose="02040503050406030204" pitchFamily="18" charset="0"/>
                          </a:rPr>
                          <m:t> </m:t>
                        </m:r>
                        <m:r>
                          <a:rPr lang="en-US" sz="1200" i="1">
                            <a:solidFill>
                              <a:schemeClr val="tx1"/>
                            </a:solidFill>
                            <a:latin typeface="Cambria Math" panose="02040503050406030204" pitchFamily="18" charset="0"/>
                          </a:rPr>
                          <m:t>↔</m:t>
                        </m:r>
                        <m:r>
                          <a:rPr lang="en-US" sz="1200" i="1">
                            <a:solidFill>
                              <a:schemeClr val="tx1"/>
                            </a:solidFill>
                            <a:latin typeface="Cambria Math" panose="02040503050406030204" pitchFamily="18" charset="0"/>
                          </a:rPr>
                          <m:t> </m:t>
                        </m:r>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𝑏</m:t>
                            </m:r>
                          </m:e>
                          <m:sub>
                            <m:r>
                              <a:rPr lang="en-US" sz="1200" i="1">
                                <a:solidFill>
                                  <a:schemeClr val="tx1"/>
                                </a:solidFill>
                                <a:latin typeface="Cambria Math" panose="02040503050406030204" pitchFamily="18" charset="0"/>
                              </a:rPr>
                              <m:t>1</m:t>
                            </m:r>
                          </m:sub>
                        </m:sSub>
                        <m:r>
                          <a:rPr lang="en-US" sz="1200" i="1">
                            <a:solidFill>
                              <a:schemeClr val="tx1"/>
                            </a:solidFill>
                            <a:latin typeface="Cambria Math" panose="02040503050406030204" pitchFamily="18" charset="0"/>
                          </a:rPr>
                          <m:t>,  </m:t>
                        </m:r>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𝑎</m:t>
                            </m:r>
                          </m:e>
                          <m:sub>
                            <m:r>
                              <a:rPr lang="en-US" sz="1200" i="1">
                                <a:solidFill>
                                  <a:schemeClr val="tx1"/>
                                </a:solidFill>
                                <a:latin typeface="Cambria Math" panose="02040503050406030204" pitchFamily="18" charset="0"/>
                              </a:rPr>
                              <m:t>𝑙𝑎𝑏𝑒𝑙</m:t>
                            </m:r>
                            <m:r>
                              <a:rPr lang="en-US" sz="1200" i="1">
                                <a:solidFill>
                                  <a:schemeClr val="tx1"/>
                                </a:solidFill>
                                <a:latin typeface="Cambria Math" panose="02040503050406030204" pitchFamily="18" charset="0"/>
                              </a:rPr>
                              <m:t>+1</m:t>
                            </m:r>
                          </m:sub>
                        </m:sSub>
                        <m:r>
                          <a:rPr lang="en-US" sz="1200" i="1">
                            <a:solidFill>
                              <a:schemeClr val="tx1"/>
                            </a:solidFill>
                            <a:latin typeface="Cambria Math" panose="02040503050406030204" pitchFamily="18" charset="0"/>
                          </a:rPr>
                          <m:t> </m:t>
                        </m:r>
                        <m:r>
                          <a:rPr lang="en-US" sz="1200" i="1">
                            <a:solidFill>
                              <a:schemeClr val="tx1"/>
                            </a:solidFill>
                            <a:latin typeface="Cambria Math" panose="02040503050406030204" pitchFamily="18" charset="0"/>
                          </a:rPr>
                          <m:t>↔</m:t>
                        </m:r>
                        <m:r>
                          <a:rPr lang="en-US" sz="1200" i="1">
                            <a:solidFill>
                              <a:schemeClr val="tx1"/>
                            </a:solidFill>
                            <a:latin typeface="Cambria Math" panose="02040503050406030204" pitchFamily="18" charset="0"/>
                          </a:rPr>
                          <m:t> </m:t>
                        </m:r>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𝑏</m:t>
                            </m:r>
                          </m:e>
                          <m:sub>
                            <m:r>
                              <a:rPr lang="en-US" sz="1200" i="1">
                                <a:solidFill>
                                  <a:schemeClr val="tx1"/>
                                </a:solidFill>
                                <a:latin typeface="Cambria Math" panose="02040503050406030204" pitchFamily="18" charset="0"/>
                              </a:rPr>
                              <m:t>2</m:t>
                            </m:r>
                          </m:sub>
                        </m:sSub>
                        <m:r>
                          <a:rPr lang="en-US" sz="1200" i="1">
                            <a:solidFill>
                              <a:schemeClr val="tx1"/>
                            </a:solidFill>
                            <a:latin typeface="Cambria Math" panose="02040503050406030204" pitchFamily="18" charset="0"/>
                          </a:rPr>
                          <m:t>, …, </m:t>
                        </m:r>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𝑎</m:t>
                            </m:r>
                          </m:e>
                          <m:sub>
                            <m:r>
                              <a:rPr lang="en-US" sz="1200" i="1">
                                <a:solidFill>
                                  <a:schemeClr val="tx1"/>
                                </a:solidFill>
                                <a:latin typeface="Cambria Math" panose="02040503050406030204" pitchFamily="18" charset="0"/>
                              </a:rPr>
                              <m:t>𝑙𝑎𝑏𝑒𝑙</m:t>
                            </m:r>
                            <m:r>
                              <a:rPr lang="en-US" sz="1200" i="1">
                                <a:solidFill>
                                  <a:schemeClr val="tx1"/>
                                </a:solidFill>
                                <a:latin typeface="Cambria Math" panose="02040503050406030204" pitchFamily="18" charset="0"/>
                              </a:rPr>
                              <m:t>+</m:t>
                            </m:r>
                            <m:r>
                              <a:rPr lang="en-US" sz="1200" i="1">
                                <a:solidFill>
                                  <a:schemeClr val="tx1"/>
                                </a:solidFill>
                                <a:latin typeface="Cambria Math" panose="02040503050406030204" pitchFamily="18" charset="0"/>
                              </a:rPr>
                              <m:t>𝑍</m:t>
                            </m:r>
                            <m:r>
                              <a:rPr lang="en-US" sz="1200" i="1">
                                <a:solidFill>
                                  <a:schemeClr val="tx1"/>
                                </a:solidFill>
                                <a:latin typeface="Cambria Math" panose="02040503050406030204" pitchFamily="18" charset="0"/>
                              </a:rPr>
                              <m:t>−1</m:t>
                            </m:r>
                          </m:sub>
                        </m:sSub>
                        <m:r>
                          <a:rPr lang="en-US" sz="1200" i="1">
                            <a:solidFill>
                              <a:schemeClr val="tx1"/>
                            </a:solidFill>
                            <a:latin typeface="Cambria Math" panose="02040503050406030204" pitchFamily="18" charset="0"/>
                          </a:rPr>
                          <m:t> </m:t>
                        </m:r>
                        <m:r>
                          <a:rPr lang="en-US" sz="1200" i="1">
                            <a:solidFill>
                              <a:schemeClr val="tx1"/>
                            </a:solidFill>
                            <a:latin typeface="Cambria Math" panose="02040503050406030204" pitchFamily="18" charset="0"/>
                          </a:rPr>
                          <m:t>↔</m:t>
                        </m:r>
                        <m:r>
                          <a:rPr lang="en-US" sz="1200" i="1">
                            <a:solidFill>
                              <a:schemeClr val="tx1"/>
                            </a:solidFill>
                            <a:latin typeface="Cambria Math" panose="02040503050406030204" pitchFamily="18" charset="0"/>
                          </a:rPr>
                          <m:t> </m:t>
                        </m:r>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𝑏</m:t>
                            </m:r>
                          </m:e>
                          <m:sub>
                            <m:r>
                              <a:rPr lang="en-US" sz="1200" i="1">
                                <a:solidFill>
                                  <a:schemeClr val="tx1"/>
                                </a:solidFill>
                                <a:latin typeface="Cambria Math" panose="02040503050406030204" pitchFamily="18" charset="0"/>
                              </a:rPr>
                              <m:t>𝑍</m:t>
                            </m:r>
                          </m:sub>
                        </m:sSub>
                      </m:e>
                    </m:d>
                  </m:oMath>
                </a14:m>
                <a:r>
                  <a:rPr lang="en-US" sz="1200">
                    <a:solidFill>
                      <a:schemeClr val="tx1"/>
                    </a:solidFill>
                    <a:latin typeface="Times New Roman" panose="02020603050405020304" pitchFamily="18" charset="0"/>
                    <a:cs typeface="Times New Roman" panose="02020603050405020304" pitchFamily="18" charset="0"/>
                  </a:rPr>
                  <a:t>.</a:t>
                </a:r>
              </a:p>
              <a:p>
                <a:pPr marL="342900" indent="-342900">
                  <a:lnSpc>
                    <a:spcPct val="100000"/>
                  </a:lnSpc>
                  <a:buClr>
                    <a:schemeClr val="tx1"/>
                  </a:buClr>
                  <a:buFont typeface="Arial" panose="020B0604020202020204" pitchFamily="34" charset="0"/>
                  <a:buChar char="•"/>
                </a:pPr>
                <a:r>
                  <a:rPr lang="en-US" sz="1200">
                    <a:solidFill>
                      <a:schemeClr val="tx1"/>
                    </a:solidFill>
                    <a:latin typeface="Times New Roman" panose="02020603050405020304" pitchFamily="18" charset="0"/>
                    <a:cs typeface="Times New Roman" panose="02020603050405020304" pitchFamily="18" charset="0"/>
                  </a:rPr>
                  <a:t>Chuỗi ánh xạ </a:t>
                </a:r>
                <a14:m>
                  <m:oMath xmlns:m="http://schemas.openxmlformats.org/officeDocument/2006/math">
                    <m:r>
                      <a:rPr lang="en-US" sz="1200" i="1">
                        <a:solidFill>
                          <a:schemeClr val="tx1"/>
                        </a:solidFill>
                        <a:latin typeface="Cambria Math" panose="02040503050406030204" pitchFamily="18" charset="0"/>
                      </a:rPr>
                      <m:t>𝑀𝑆</m:t>
                    </m:r>
                    <m:r>
                      <a:rPr lang="en-US" sz="1200" i="1">
                        <a:solidFill>
                          <a:schemeClr val="tx1"/>
                        </a:solidFill>
                        <a:latin typeface="Cambria Math" panose="02040503050406030204" pitchFamily="18" charset="0"/>
                      </a:rPr>
                      <m:t> </m:t>
                    </m:r>
                  </m:oMath>
                </a14:m>
                <a:r>
                  <a:rPr lang="en-US" sz="1200">
                    <a:solidFill>
                      <a:schemeClr val="tx1"/>
                    </a:solidFill>
                    <a:latin typeface="Times New Roman" panose="02020603050405020304" pitchFamily="18" charset="0"/>
                    <a:cs typeface="Times New Roman" panose="02020603050405020304" pitchFamily="18" charset="0"/>
                  </a:rPr>
                  <a:t>xác định các khối hình ảnh gốc khớp với khối thủy vân. </a:t>
                </a:r>
              </a:p>
              <a:p>
                <a:pPr marL="342900" indent="-342900">
                  <a:lnSpc>
                    <a:spcPct val="100000"/>
                  </a:lnSpc>
                  <a:buClr>
                    <a:schemeClr val="tx1"/>
                  </a:buClr>
                  <a:buFont typeface="Arial" panose="020B0604020202020204" pitchFamily="34" charset="0"/>
                  <a:buChar char="•"/>
                </a:pPr>
                <a:endParaRPr lang="en-US" sz="1200">
                  <a:solidFill>
                    <a:schemeClr val="tx1"/>
                  </a:solidFill>
                </a:endParaRPr>
              </a:p>
              <a:p>
                <a:pPr marL="342900" indent="-342900">
                  <a:lnSpc>
                    <a:spcPct val="100000"/>
                  </a:lnSpc>
                  <a:buClr>
                    <a:schemeClr val="tx1"/>
                  </a:buClr>
                  <a:buFont typeface="Arial" panose="020B0604020202020204" pitchFamily="34" charset="0"/>
                  <a:buChar char="•"/>
                </a:pPr>
                <a:endParaRPr lang="en-US" sz="1200">
                  <a:solidFill>
                    <a:schemeClr val="tx1"/>
                  </a:solidFill>
                  <a:latin typeface="Times New Roman" panose="02020603050405020304" pitchFamily="18" charset="0"/>
                  <a:cs typeface="Times New Roman" panose="02020603050405020304" pitchFamily="18" charset="0"/>
                </a:endParaRPr>
              </a:p>
              <a:p>
                <a:pPr marL="342900" indent="-342900">
                  <a:lnSpc>
                    <a:spcPct val="100000"/>
                  </a:lnSpc>
                  <a:buClr>
                    <a:schemeClr val="tx1"/>
                  </a:buClr>
                  <a:buFont typeface="Arial" panose="020B0604020202020204" pitchFamily="34" charset="0"/>
                  <a:buChar char="•"/>
                </a:pPr>
                <a:endParaRPr lang="en-US" sz="1200">
                  <a:solidFill>
                    <a:schemeClr val="tx1"/>
                  </a:solidFill>
                  <a:latin typeface="Times New Roman" panose="02020603050405020304" pitchFamily="18" charset="0"/>
                  <a:cs typeface="Times New Roman" panose="02020603050405020304" pitchFamily="18" charset="0"/>
                </a:endParaRPr>
              </a:p>
            </p:txBody>
          </p:sp>
        </mc:Choice>
        <mc:Fallback xmlns="">
          <p:sp>
            <p:nvSpPr>
              <p:cNvPr id="870" name="Google Shape;870;p54"/>
              <p:cNvSpPr txBox="1">
                <a:spLocks noGrp="1" noRot="1" noChangeAspect="1" noMove="1" noResize="1" noEditPoints="1" noAdjustHandles="1" noChangeArrowheads="1" noChangeShapeType="1" noTextEdit="1"/>
              </p:cNvSpPr>
              <p:nvPr>
                <p:ph type="body" idx="1"/>
              </p:nvPr>
            </p:nvSpPr>
            <p:spPr>
              <a:xfrm>
                <a:off x="631531" y="1282075"/>
                <a:ext cx="7704000" cy="3416400"/>
              </a:xfrm>
              <a:prstGeom prst="rect">
                <a:avLst/>
              </a:prstGeom>
              <a:blipFill>
                <a:blip r:embed="rId3"/>
                <a:stretch>
                  <a:fillRect l="-158" b="-357"/>
                </a:stretch>
              </a:blipFill>
            </p:spPr>
            <p:txBody>
              <a:bodyPr/>
              <a:lstStyle/>
              <a:p>
                <a:r>
                  <a:rPr lang="en-US">
                    <a:noFill/>
                  </a:rPr>
                  <a:t> </a:t>
                </a:r>
              </a:p>
            </p:txBody>
          </p:sp>
        </mc:Fallback>
      </mc:AlternateContent>
      <p:grpSp>
        <p:nvGrpSpPr>
          <p:cNvPr id="871" name="Google Shape;871;p54"/>
          <p:cNvGrpSpPr/>
          <p:nvPr/>
        </p:nvGrpSpPr>
        <p:grpSpPr>
          <a:xfrm>
            <a:off x="457974" y="862586"/>
            <a:ext cx="7442528" cy="232393"/>
            <a:chOff x="763125" y="3325025"/>
            <a:chExt cx="10819200" cy="331800"/>
          </a:xfrm>
        </p:grpSpPr>
        <p:cxnSp>
          <p:nvCxnSpPr>
            <p:cNvPr id="872" name="Google Shape;872;p54"/>
            <p:cNvCxnSpPr/>
            <p:nvPr/>
          </p:nvCxnSpPr>
          <p:spPr>
            <a:xfrm>
              <a:off x="1015425" y="3325025"/>
              <a:ext cx="265500" cy="331800"/>
            </a:xfrm>
            <a:prstGeom prst="straightConnector1">
              <a:avLst/>
            </a:prstGeom>
            <a:noFill/>
            <a:ln w="9525" cap="flat" cmpd="sng">
              <a:solidFill>
                <a:srgbClr val="00FFFF"/>
              </a:solidFill>
              <a:prstDash val="solid"/>
              <a:round/>
              <a:headEnd type="none" w="med" len="med"/>
              <a:tailEnd type="none" w="med" len="med"/>
            </a:ln>
            <a:effectLst>
              <a:outerShdw blurRad="57150" dist="9525" dir="3780000" algn="bl" rotWithShape="0">
                <a:schemeClr val="dk1">
                  <a:alpha val="75000"/>
                </a:schemeClr>
              </a:outerShdw>
            </a:effectLst>
          </p:spPr>
        </p:cxnSp>
        <p:cxnSp>
          <p:nvCxnSpPr>
            <p:cNvPr id="873" name="Google Shape;873;p54"/>
            <p:cNvCxnSpPr/>
            <p:nvPr/>
          </p:nvCxnSpPr>
          <p:spPr>
            <a:xfrm rot="10800000">
              <a:off x="763125" y="3325025"/>
              <a:ext cx="252300" cy="0"/>
            </a:xfrm>
            <a:prstGeom prst="straightConnector1">
              <a:avLst/>
            </a:prstGeom>
            <a:noFill/>
            <a:ln w="9525" cap="rnd" cmpd="sng">
              <a:solidFill>
                <a:srgbClr val="00FFFF"/>
              </a:solidFill>
              <a:prstDash val="solid"/>
              <a:round/>
              <a:headEnd type="none" w="med" len="med"/>
              <a:tailEnd type="none" w="med" len="med"/>
            </a:ln>
            <a:effectLst>
              <a:outerShdw blurRad="57150" dist="9525" dir="3780000" algn="bl" rotWithShape="0">
                <a:schemeClr val="dk1">
                  <a:alpha val="75000"/>
                </a:schemeClr>
              </a:outerShdw>
            </a:effectLst>
          </p:spPr>
        </p:cxnSp>
        <p:cxnSp>
          <p:nvCxnSpPr>
            <p:cNvPr id="874" name="Google Shape;874;p54"/>
            <p:cNvCxnSpPr/>
            <p:nvPr/>
          </p:nvCxnSpPr>
          <p:spPr>
            <a:xfrm>
              <a:off x="1280925" y="3656825"/>
              <a:ext cx="10301400" cy="0"/>
            </a:xfrm>
            <a:prstGeom prst="straightConnector1">
              <a:avLst/>
            </a:prstGeom>
            <a:noFill/>
            <a:ln w="9525" cap="rnd" cmpd="sng">
              <a:solidFill>
                <a:srgbClr val="00FFFF"/>
              </a:solidFill>
              <a:prstDash val="solid"/>
              <a:round/>
              <a:headEnd type="none" w="med" len="med"/>
              <a:tailEnd type="oval" w="med" len="med"/>
            </a:ln>
            <a:effectLst>
              <a:outerShdw blurRad="57150" dist="9525" dir="3780000" algn="bl" rotWithShape="0">
                <a:schemeClr val="dk1">
                  <a:alpha val="75000"/>
                </a:schemeClr>
              </a:outerShdw>
            </a:effectLst>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52"/>
          <p:cNvSpPr txBox="1">
            <a:spLocks noGrp="1"/>
          </p:cNvSpPr>
          <p:nvPr>
            <p:ph type="title"/>
          </p:nvPr>
        </p:nvSpPr>
        <p:spPr>
          <a:xfrm>
            <a:off x="720000" y="328820"/>
            <a:ext cx="7704000" cy="572700"/>
          </a:xfrm>
          <a:prstGeom prst="rect">
            <a:avLst/>
          </a:prstGeom>
        </p:spPr>
        <p:txBody>
          <a:bodyPr spcFirstLastPara="1" wrap="square" lIns="91425" tIns="91425" rIns="91425" bIns="91425" anchor="t" anchorCtr="0">
            <a:noAutofit/>
          </a:bodyPr>
          <a:lstStyle/>
          <a:p>
            <a:r>
              <a:rPr lang="vi-VN" sz="2800">
                <a:solidFill>
                  <a:schemeClr val="tx1"/>
                </a:solidFill>
                <a:latin typeface="Times New Roman" panose="02020603050405020304" pitchFamily="18" charset="0"/>
                <a:cs typeface="Times New Roman" panose="02020603050405020304" pitchFamily="18" charset="0"/>
              </a:rPr>
              <a:t>Bước 4: </a:t>
            </a:r>
            <a:r>
              <a:rPr lang="en-US" sz="2800">
                <a:solidFill>
                  <a:schemeClr val="tx1"/>
                </a:solidFill>
                <a:latin typeface="Times New Roman" panose="02020603050405020304" pitchFamily="18" charset="0"/>
                <a:cs typeface="Times New Roman" panose="02020603050405020304" pitchFamily="18" charset="0"/>
              </a:rPr>
              <a:t>Điều chỉnh khối thủy vân</a:t>
            </a:r>
            <a:br>
              <a:rPr lang="vi-VN" sz="2800">
                <a:solidFill>
                  <a:schemeClr val="tx1"/>
                </a:solidFill>
                <a:latin typeface="Times New Roman" panose="02020603050405020304" pitchFamily="18" charset="0"/>
                <a:cs typeface="Times New Roman" panose="02020603050405020304" pitchFamily="18" charset="0"/>
              </a:rPr>
            </a:br>
            <a:endParaRPr sz="2800">
              <a:solidFill>
                <a:schemeClr val="dk2"/>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50" name="Google Shape;850;p52"/>
              <p:cNvSpPr txBox="1">
                <a:spLocks noGrp="1"/>
              </p:cNvSpPr>
              <p:nvPr>
                <p:ph type="body" idx="1"/>
              </p:nvPr>
            </p:nvSpPr>
            <p:spPr>
              <a:xfrm>
                <a:off x="457973" y="1129506"/>
                <a:ext cx="8052435" cy="3416300"/>
              </a:xfrm>
              <a:prstGeom prst="rect">
                <a:avLst/>
              </a:prstGeom>
            </p:spPr>
            <p:txBody>
              <a:bodyPr spcFirstLastPara="1" wrap="square" lIns="91425" tIns="91425" rIns="91425" bIns="91425" anchor="t" anchorCtr="0">
                <a:noAutofit/>
              </a:bodyPr>
              <a:lstStyle/>
              <a:p>
                <a:pPr marL="285750" indent="-285750">
                  <a:lnSpc>
                    <a:spcPct val="100000"/>
                  </a:lnSpc>
                  <a:buClr>
                    <a:schemeClr val="tx1"/>
                  </a:buClr>
                  <a:buFont typeface="Arial" panose="020B0604020202020204" pitchFamily="34" charset="0"/>
                  <a:buChar char="•"/>
                </a:pPr>
                <a:r>
                  <a:rPr lang="en-US">
                    <a:solidFill>
                      <a:schemeClr val="tx1"/>
                    </a:solidFill>
                    <a:latin typeface="Times New Roman" panose="02020603050405020304" pitchFamily="18" charset="0"/>
                    <a:cs typeface="Times New Roman" panose="02020603050405020304" pitchFamily="18" charset="0"/>
                  </a:rPr>
                  <a:t>Dịch chuyển trung bình (mean shift): Điều chỉnh giá trị pixel của khối thủy vân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𝑏𝑖</m:t>
                        </m:r>
                      </m:sub>
                    </m:sSub>
                  </m:oMath>
                </a14:m>
                <a:r>
                  <a:rPr lang="en-US">
                    <a:solidFill>
                      <a:schemeClr val="tx1"/>
                    </a:solidFill>
                    <a:latin typeface="Times New Roman" panose="02020603050405020304" pitchFamily="18" charset="0"/>
                    <a:cs typeface="Times New Roman" panose="02020603050405020304" pitchFamily="18" charset="0"/>
                  </a:rPr>
                  <a:t>​​ bằng cách thêm giá trị chênh lệch trung bình </a:t>
                </a:r>
                <a14:m>
                  <m:oMath xmlns:m="http://schemas.openxmlformats.org/officeDocument/2006/math">
                    <m:r>
                      <a:rPr lang="en-US" i="1">
                        <a:solidFill>
                          <a:schemeClr val="tx1"/>
                        </a:solidFill>
                        <a:latin typeface="Cambria Math" panose="02040503050406030204" pitchFamily="18" charset="0"/>
                      </a:rPr>
                      <m:t>𝛿</m:t>
                    </m:r>
                  </m:oMath>
                </a14:m>
                <a:r>
                  <a:rPr lang="en-US">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US" i="1" smtClean="0">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𝑘</m:t>
                        </m:r>
                      </m:sub>
                      <m:sup>
                        <m:r>
                          <a:rPr lang="en-US" i="1">
                            <a:solidFill>
                              <a:schemeClr val="tx1"/>
                            </a:solidFill>
                            <a:latin typeface="Cambria Math" panose="02040503050406030204" pitchFamily="18" charset="0"/>
                          </a:rPr>
                          <m:t>′′</m:t>
                        </m:r>
                      </m:sup>
                    </m:sSubSup>
                  </m:oMath>
                </a14:m>
                <a:r>
                  <a:rPr lang="en-US">
                    <a:solidFill>
                      <a:schemeClr val="tx1"/>
                    </a:solidFill>
                  </a:rPr>
                  <a:t> =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𝑘</m:t>
                        </m:r>
                      </m:sub>
                    </m:sSub>
                  </m:oMath>
                </a14:m>
                <a:r>
                  <a:rPr lang="en-US">
                    <a:solidFill>
                      <a:schemeClr val="tx1"/>
                    </a:solidFill>
                  </a:rPr>
                  <a:t> + </a:t>
                </a:r>
                <a14:m>
                  <m:oMath xmlns:m="http://schemas.openxmlformats.org/officeDocument/2006/math">
                    <m:r>
                      <a:rPr lang="en-US" i="1">
                        <a:solidFill>
                          <a:schemeClr val="tx1"/>
                        </a:solidFill>
                        <a:latin typeface="Cambria Math" panose="02040503050406030204" pitchFamily="18" charset="0"/>
                      </a:rPr>
                      <m:t>𝛿</m:t>
                    </m:r>
                  </m:oMath>
                </a14:m>
                <a:r>
                  <a:rPr lang="en-US">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i="1" smtClean="0">
                        <a:solidFill>
                          <a:schemeClr val="tx1"/>
                        </a:solidFill>
                        <a:latin typeface="Cambria Math" panose="02040503050406030204" pitchFamily="18" charset="0"/>
                      </a:rPr>
                      <m:t>𝛿</m:t>
                    </m:r>
                  </m:oMath>
                </a14:m>
                <a:r>
                  <a:rPr lang="en-US">
                    <a:solidFill>
                      <a:schemeClr val="tx1"/>
                    </a:solidFill>
                  </a:rPr>
                  <a:t> =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𝜇</m:t>
                        </m:r>
                      </m:e>
                      <m: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𝑈</m:t>
                            </m:r>
                          </m:e>
                          <m:sub>
                            <m:r>
                              <a:rPr lang="en-US" i="1">
                                <a:solidFill>
                                  <a:schemeClr val="tx1"/>
                                </a:solidFill>
                                <a:latin typeface="Cambria Math" panose="02040503050406030204" pitchFamily="18" charset="0"/>
                              </a:rPr>
                              <m:t>𝑗</m:t>
                            </m:r>
                          </m:sub>
                        </m:sSub>
                      </m:sub>
                    </m:sSub>
                  </m:oMath>
                </a14:m>
                <a:r>
                  <a:rPr lang="en-US">
                    <a:solidFill>
                      <a:schemeClr val="tx1"/>
                    </a:solidFill>
                  </a:rPr>
                  <a:t> -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𝜇</m:t>
                        </m:r>
                      </m:e>
                      <m: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𝑖</m:t>
                            </m:r>
                          </m:sub>
                        </m:sSub>
                      </m:sub>
                    </m:sSub>
                  </m:oMath>
                </a14:m>
                <a:r>
                  <a:rPr lang="en-US">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𝜇</m:t>
                        </m:r>
                      </m:e>
                      <m: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𝑈</m:t>
                            </m:r>
                          </m:e>
                          <m:sub>
                            <m:r>
                              <a:rPr lang="en-US" i="1">
                                <a:solidFill>
                                  <a:schemeClr val="tx1"/>
                                </a:solidFill>
                                <a:latin typeface="Cambria Math" panose="02040503050406030204" pitchFamily="18" charset="0"/>
                              </a:rPr>
                              <m:t>𝑗</m:t>
                            </m:r>
                          </m:sub>
                        </m:sSub>
                      </m:sub>
                    </m:sSub>
                    <m:r>
                      <a:rPr lang="en-US" i="1">
                        <a:solidFill>
                          <a:schemeClr val="tx1"/>
                        </a:solidFill>
                        <a:latin typeface="Cambria Math" panose="02040503050406030204" pitchFamily="18" charset="0"/>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𝜇</m:t>
                        </m:r>
                      </m:e>
                      <m: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𝑖</m:t>
                            </m:r>
                          </m:sub>
                        </m:sSub>
                      </m:sub>
                    </m:sSub>
                  </m:oMath>
                </a14:m>
                <a:r>
                  <a:rPr lang="en-US">
                    <a:solidFill>
                      <a:schemeClr val="tx1"/>
                    </a:solidFill>
                  </a:rPr>
                  <a:t> là giá trị trung bình của khối hình ảnh gốc và thủy phân</a:t>
                </a:r>
                <a:r>
                  <a:rPr lang="en-US">
                    <a:solidFill>
                      <a:schemeClr val="tx1"/>
                    </a:solidFill>
                    <a:latin typeface="Times New Roman" panose="02020603050405020304" pitchFamily="18" charset="0"/>
                    <a:cs typeface="Times New Roman" panose="02020603050405020304" pitchFamily="18" charset="0"/>
                  </a:rPr>
                  <a:t>).</a:t>
                </a:r>
              </a:p>
              <a:p>
                <a:pPr marL="285750" indent="-285750">
                  <a:lnSpc>
                    <a:spcPct val="100000"/>
                  </a:lnSpc>
                  <a:buClr>
                    <a:schemeClr val="tx1"/>
                  </a:buClr>
                  <a:buFont typeface="Arial" panose="020B0604020202020204" pitchFamily="34" charset="0"/>
                  <a:buChar char="•"/>
                </a:pPr>
                <a:endParaRPr lang="en-US" sz="1200">
                  <a:solidFill>
                    <a:schemeClr val="tx1"/>
                  </a:solidFill>
                  <a:latin typeface="Times New Roman" panose="02020603050405020304" pitchFamily="18" charset="0"/>
                  <a:cs typeface="Times New Roman" panose="02020603050405020304" pitchFamily="18" charset="0"/>
                </a:endParaRPr>
              </a:p>
              <a:p>
                <a:pPr marL="285750" indent="-285750">
                  <a:lnSpc>
                    <a:spcPct val="100000"/>
                  </a:lnSpc>
                  <a:buClr>
                    <a:schemeClr val="tx1"/>
                  </a:buClr>
                  <a:buFont typeface="Arial" panose="020B0604020202020204" pitchFamily="34" charset="0"/>
                  <a:buChar char="•"/>
                </a:pPr>
                <a:r>
                  <a:rPr lang="en-US">
                    <a:solidFill>
                      <a:schemeClr val="tx1"/>
                    </a:solidFill>
                    <a:latin typeface="Times New Roman" panose="02020603050405020304" pitchFamily="18" charset="0"/>
                    <a:cs typeface="Times New Roman" panose="02020603050405020304" pitchFamily="18" charset="0"/>
                  </a:rPr>
                  <a:t>Xử lý tràn (overflow) hoặc dưới tràn (underflow) nếu </a:t>
                </a:r>
                <a14:m>
                  <m:oMath xmlns:m="http://schemas.openxmlformats.org/officeDocument/2006/math">
                    <m:sSubSup>
                      <m:sSubSupPr>
                        <m:ctrlPr>
                          <a:rPr lang="en-US"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𝑘</m:t>
                        </m:r>
                      </m:sub>
                      <m:sup>
                        <m:r>
                          <a:rPr lang="en-US" i="1">
                            <a:solidFill>
                              <a:schemeClr val="tx1"/>
                            </a:solidFill>
                            <a:latin typeface="Cambria Math" panose="02040503050406030204" pitchFamily="18" charset="0"/>
                          </a:rPr>
                          <m:t>′′</m:t>
                        </m:r>
                      </m:sup>
                    </m:sSubSup>
                  </m:oMath>
                </a14:m>
                <a:r>
                  <a:rPr lang="en-US">
                    <a:solidFill>
                      <a:schemeClr val="tx1"/>
                    </a:solidFill>
                    <a:latin typeface="Times New Roman" panose="02020603050405020304" pitchFamily="18" charset="0"/>
                    <a:cs typeface="Times New Roman" panose="02020603050405020304" pitchFamily="18" charset="0"/>
                  </a:rPr>
                  <a:t> vượt ngoài [0,255].</a:t>
                </a:r>
              </a:p>
              <a:p>
                <a:pPr marL="0" indent="0">
                  <a:lnSpc>
                    <a:spcPct val="100000"/>
                  </a:lnSpc>
                  <a:buClr>
                    <a:schemeClr val="tx1"/>
                  </a:buClr>
                  <a:buNone/>
                </a:pPr>
                <a:r>
                  <a:rPr lang="en-US">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i="1" smtClean="0">
                        <a:solidFill>
                          <a:schemeClr val="tx1"/>
                        </a:solidFill>
                        <a:latin typeface="Cambria Math" panose="02040503050406030204" pitchFamily="18" charset="0"/>
                      </a:rPr>
                      <m:t>𝛿</m:t>
                    </m:r>
                  </m:oMath>
                </a14:m>
                <a:r>
                  <a:rPr lang="en-US">
                    <a:solidFill>
                      <a:schemeClr val="tx1"/>
                    </a:solidFill>
                  </a:rPr>
                  <a:t> = </a:t>
                </a:r>
                <a14:m>
                  <m:oMath xmlns:m="http://schemas.openxmlformats.org/officeDocument/2006/math">
                    <m:d>
                      <m:dPr>
                        <m:begChr m:val="{"/>
                        <m:endChr m:val=""/>
                        <m:ctrlPr>
                          <a:rPr lang="en-US" i="1">
                            <a:solidFill>
                              <a:schemeClr val="tx1"/>
                            </a:solidFill>
                            <a:latin typeface="Cambria Math" panose="02040503050406030204" pitchFamily="18" charset="0"/>
                          </a:rPr>
                        </m:ctrlPr>
                      </m:dPr>
                      <m:e>
                        <m:eqArr>
                          <m:eqArrPr>
                            <m:ctrlPr>
                              <a:rPr lang="en-US" i="1">
                                <a:solidFill>
                                  <a:schemeClr val="tx1"/>
                                </a:solidFill>
                                <a:latin typeface="Cambria Math" panose="02040503050406030204" pitchFamily="18" charset="0"/>
                              </a:rPr>
                            </m:ctrlPr>
                          </m:eqArrPr>
                          <m:e>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+255−</m:t>
                            </m:r>
                            <m:r>
                              <a:rPr lang="en-US" i="1">
                                <a:solidFill>
                                  <a:schemeClr val="tx1"/>
                                </a:solidFill>
                                <a:latin typeface="Cambria Math" panose="02040503050406030204" pitchFamily="18" charset="0"/>
                              </a:rPr>
                              <m:t>𝑂</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i="1">
                                    <a:solidFill>
                                      <a:schemeClr val="tx1"/>
                                    </a:solidFill>
                                    <a:latin typeface="Cambria Math" panose="02040503050406030204" pitchFamily="18" charset="0"/>
                                  </a:rPr>
                                  <m:t>𝑚𝑎𝑥</m:t>
                                </m:r>
                              </m:sub>
                            </m:sSub>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ế</m:t>
                            </m:r>
                            <m:r>
                              <a:rPr lang="en-US" i="1">
                                <a:solidFill>
                                  <a:schemeClr val="tx1"/>
                                </a:solidFill>
                                <a:latin typeface="Cambria Math" panose="02040503050406030204" pitchFamily="18" charset="0"/>
                              </a:rPr>
                              <m:t>𝑢</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 ≥0 </m:t>
                            </m:r>
                          </m:e>
                          <m:e>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𝑈</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𝑁</m:t>
                                </m:r>
                              </m:e>
                              <m:sub>
                                <m:r>
                                  <a:rPr lang="en-US" i="1">
                                    <a:solidFill>
                                      <a:schemeClr val="tx1"/>
                                    </a:solidFill>
                                    <a:latin typeface="Cambria Math" panose="02040503050406030204" pitchFamily="18" charset="0"/>
                                  </a:rPr>
                                  <m:t>𝑚𝑖𝑛</m:t>
                                </m:r>
                              </m:sub>
                            </m:sSub>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ế</m:t>
                            </m:r>
                            <m:r>
                              <a:rPr lang="en-US" i="1">
                                <a:solidFill>
                                  <a:schemeClr val="tx1"/>
                                </a:solidFill>
                                <a:latin typeface="Cambria Math" panose="02040503050406030204" pitchFamily="18" charset="0"/>
                              </a:rPr>
                              <m:t>𝑢</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 &lt;0                   </m:t>
                            </m:r>
                          </m:e>
                        </m:eqArr>
                      </m:e>
                    </m:d>
                  </m:oMath>
                </a14:m>
                <a:endParaRPr lang="en-US">
                  <a:solidFill>
                    <a:schemeClr val="tx1"/>
                  </a:solidFill>
                  <a:latin typeface="Times New Roman" panose="02020603050405020304" pitchFamily="18" charset="0"/>
                  <a:cs typeface="Times New Roman" panose="02020603050405020304" pitchFamily="18" charset="0"/>
                </a:endParaRPr>
              </a:p>
              <a:p>
                <a:pPr marL="285750" indent="-285750">
                  <a:lnSpc>
                    <a:spcPct val="100000"/>
                  </a:lnSpc>
                  <a:buClr>
                    <a:schemeClr val="tx1"/>
                  </a:buClr>
                  <a:buFont typeface="Arial" panose="020B0604020202020204" pitchFamily="34" charset="0"/>
                  <a:buChar char="•"/>
                </a:pPr>
                <a:r>
                  <a:rPr lang="en-US">
                    <a:solidFill>
                      <a:schemeClr val="tx1"/>
                    </a:solidFill>
                    <a:latin typeface="Times New Roman" panose="02020603050405020304" pitchFamily="18" charset="0"/>
                    <a:cs typeface="Times New Roman" panose="02020603050405020304" pitchFamily="18" charset="0"/>
                  </a:rPr>
                  <a:t>Xoay khối:</a:t>
                </a:r>
              </a:p>
              <a:p>
                <a:pPr marL="1200150" lvl="2" indent="-285750">
                  <a:lnSpc>
                    <a:spcPct val="100000"/>
                  </a:lnSpc>
                  <a:buClr>
                    <a:schemeClr val="tx1"/>
                  </a:buClr>
                  <a:buFont typeface="Courier New" panose="02070309020205020404" pitchFamily="49" charset="0"/>
                  <a:buChar char="o"/>
                </a:pPr>
                <a:r>
                  <a:rPr lang="en-US"/>
                  <a:t>Tính </a:t>
                </a:r>
                <a14:m>
                  <m:oMath xmlns:m="http://schemas.openxmlformats.org/officeDocument/2006/math">
                    <m:r>
                      <a:rPr lang="en-US" i="1">
                        <a:latin typeface="Cambria Math" panose="02040503050406030204" pitchFamily="18" charset="0"/>
                      </a:rPr>
                      <m:t>𝑅𝑀𝑆𝐸</m:t>
                    </m:r>
                  </m:oMath>
                </a14:m>
                <a:r>
                  <a:rPr lang="en-US"/>
                  <a:t> giữa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𝑖</m:t>
                        </m:r>
                      </m:sub>
                    </m:sSub>
                  </m:oMath>
                </a14:m>
                <a:r>
                  <a:rPr lang="en-US"/>
                  <a:t>​ và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𝑗</m:t>
                        </m:r>
                      </m:sub>
                    </m:sSub>
                    <m:r>
                      <a:rPr lang="en-US" i="1">
                        <a:latin typeface="Cambria Math" panose="02040503050406030204" pitchFamily="18" charset="0"/>
                      </a:rPr>
                      <m:t> </m:t>
                    </m:r>
                  </m:oMath>
                </a14:m>
                <a:r>
                  <a:rPr lang="en-US"/>
                  <a:t>​.</a:t>
                </a:r>
              </a:p>
              <a:p>
                <a:pPr marL="1200150" lvl="2" indent="-285750">
                  <a:lnSpc>
                    <a:spcPct val="100000"/>
                  </a:lnSpc>
                  <a:buClr>
                    <a:schemeClr val="tx1"/>
                  </a:buClr>
                  <a:buFont typeface="Courier New" panose="02070309020205020404" pitchFamily="49" charset="0"/>
                  <a:buChar char="o"/>
                </a:pPr>
                <a:r>
                  <a:rPr lang="en-US">
                    <a:solidFill>
                      <a:schemeClr val="tx1"/>
                    </a:solidFill>
                    <a:latin typeface="Times New Roman" panose="02020603050405020304" pitchFamily="18" charset="0"/>
                    <a:cs typeface="Times New Roman" panose="02020603050405020304" pitchFamily="18" charset="0"/>
                  </a:rPr>
                  <a:t>Xoay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𝑖</m:t>
                        </m:r>
                      </m:sub>
                    </m:sSub>
                  </m:oMath>
                </a14:m>
                <a:r>
                  <a:rPr lang="en-US">
                    <a:solidFill>
                      <a:schemeClr val="tx1"/>
                    </a:solidFill>
                    <a:latin typeface="Times New Roman" panose="02020603050405020304" pitchFamily="18" charset="0"/>
                    <a:cs typeface="Times New Roman" panose="02020603050405020304" pitchFamily="18" charset="0"/>
                  </a:rPr>
                  <a:t> ở các góc </a:t>
                </a:r>
                <a14:m>
                  <m:oMath xmlns:m="http://schemas.openxmlformats.org/officeDocument/2006/math">
                    <m:r>
                      <a:rPr lang="en-US" i="1">
                        <a:latin typeface="Cambria Math" panose="02040503050406030204" pitchFamily="18" charset="0"/>
                      </a:rPr>
                      <m:t>𝜃</m:t>
                    </m:r>
                  </m:oMath>
                </a14:m>
                <a:r>
                  <a:rPr lang="en-US">
                    <a:latin typeface="Times New Roman" panose="02020603050405020304" pitchFamily="18" charset="0"/>
                    <a:cs typeface="Times New Roman" panose="02020603050405020304" pitchFamily="18" charset="0"/>
                  </a:rPr>
                  <a:t> =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0</m:t>
                        </m:r>
                      </m:e>
                      <m:sup>
                        <m:r>
                          <a:rPr lang="en-US" i="1">
                            <a:latin typeface="Cambria Math" panose="02040503050406030204" pitchFamily="18" charset="0"/>
                          </a:rPr>
                          <m:t>°</m:t>
                        </m:r>
                      </m:sup>
                    </m:sSup>
                  </m:oMath>
                </a14:m>
                <a:r>
                  <a:rPr lang="en-US">
                    <a:latin typeface="Times New Roman" panose="02020603050405020304" pitchFamily="18" charset="0"/>
                    <a:cs typeface="Times New Roman" panose="02020603050405020304" pitchFamily="18" charset="0"/>
                  </a:rPr>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90</m:t>
                        </m:r>
                      </m:e>
                      <m:sup>
                        <m:r>
                          <a:rPr lang="en-US" i="1">
                            <a:latin typeface="Cambria Math" panose="02040503050406030204" pitchFamily="18" charset="0"/>
                          </a:rPr>
                          <m:t>°</m:t>
                        </m:r>
                      </m:sup>
                    </m:sSup>
                  </m:oMath>
                </a14:m>
                <a:r>
                  <a:rPr lang="en-US">
                    <a:latin typeface="Times New Roman" panose="02020603050405020304" pitchFamily="18" charset="0"/>
                    <a:cs typeface="Times New Roman" panose="02020603050405020304" pitchFamily="18" charset="0"/>
                  </a:rPr>
                  <a:t> ,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180</m:t>
                        </m:r>
                      </m:e>
                      <m:sup>
                        <m:r>
                          <a:rPr lang="en-US" i="1">
                            <a:latin typeface="Cambria Math" panose="02040503050406030204" pitchFamily="18" charset="0"/>
                          </a:rPr>
                          <m:t>°</m:t>
                        </m:r>
                      </m:sup>
                    </m:sSup>
                  </m:oMath>
                </a14:m>
                <a:r>
                  <a:rPr lang="en-US">
                    <a:latin typeface="Times New Roman" panose="02020603050405020304" pitchFamily="18" charset="0"/>
                    <a:cs typeface="Times New Roman" panose="02020603050405020304" pitchFamily="18" charset="0"/>
                  </a:rPr>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270</m:t>
                        </m:r>
                      </m:e>
                      <m:sup>
                        <m:r>
                          <a:rPr lang="en-US" i="1">
                            <a:latin typeface="Cambria Math" panose="02040503050406030204" pitchFamily="18" charset="0"/>
                          </a:rPr>
                          <m:t>°</m:t>
                        </m:r>
                      </m:sup>
                    </m:sSup>
                  </m:oMath>
                </a14:m>
                <a:r>
                  <a:rPr lang="en-US">
                    <a:solidFill>
                      <a:schemeClr val="tx1"/>
                    </a:solidFill>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để tìm góc giảm thiểu RMSE, tạo khối mới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𝐺</m:t>
                        </m:r>
                      </m:e>
                      <m:sub>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sub>
                      <m:sup>
                        <m:r>
                          <a:rPr lang="en-US" i="1">
                            <a:latin typeface="Cambria Math" panose="02040503050406030204" pitchFamily="18" charset="0"/>
                          </a:rPr>
                          <m:t>′′</m:t>
                        </m:r>
                      </m:sup>
                    </m:sSubSup>
                  </m:oMath>
                </a14:m>
                <a:r>
                  <a:rPr lang="en-US">
                    <a:latin typeface="Times New Roman" panose="02020603050405020304" pitchFamily="18" charset="0"/>
                    <a:cs typeface="Times New Roman" panose="02020603050405020304" pitchFamily="18" charset="0"/>
                  </a:rPr>
                  <a:t>.</a:t>
                </a:r>
                <a:endParaRPr lang="vi-VN">
                  <a:solidFill>
                    <a:schemeClr val="tx1"/>
                  </a:solidFill>
                  <a:latin typeface="Times New Roman" panose="02020603050405020304" pitchFamily="18" charset="0"/>
                  <a:cs typeface="Times New Roman" panose="02020603050405020304" pitchFamily="18" charset="0"/>
                </a:endParaRPr>
              </a:p>
              <a:p>
                <a:pPr marL="0" indent="0">
                  <a:lnSpc>
                    <a:spcPct val="100000"/>
                  </a:lnSpc>
                  <a:buClr>
                    <a:schemeClr val="tx1"/>
                  </a:buClr>
                  <a:buNone/>
                </a:pPr>
                <a:endParaRPr lang="en-US">
                  <a:solidFill>
                    <a:schemeClr val="tx1"/>
                  </a:solidFill>
                  <a:latin typeface="Times New Roman" panose="02020603050405020304" pitchFamily="18" charset="0"/>
                  <a:cs typeface="Times New Roman" panose="02020603050405020304" pitchFamily="18" charset="0"/>
                </a:endParaRPr>
              </a:p>
              <a:p>
                <a:pPr marL="285750" indent="-285750">
                  <a:lnSpc>
                    <a:spcPct val="100000"/>
                  </a:lnSpc>
                  <a:buClr>
                    <a:schemeClr val="tx1"/>
                  </a:buClr>
                  <a:buFont typeface="Arial" panose="020B0604020202020204" pitchFamily="34" charset="0"/>
                  <a:buChar char="•"/>
                </a:pPr>
                <a:r>
                  <a:rPr lang="vi-VN" b="1">
                    <a:solidFill>
                      <a:schemeClr val="tx1"/>
                    </a:solidFill>
                    <a:latin typeface="Times New Roman" panose="02020603050405020304" pitchFamily="18" charset="0"/>
                    <a:cs typeface="Times New Roman" panose="02020603050405020304" pitchFamily="18" charset="0"/>
                  </a:rPr>
                  <a:t>Kết quả</a:t>
                </a:r>
                <a:r>
                  <a:rPr lang="vi-VN">
                    <a:solidFill>
                      <a:schemeClr val="tx1"/>
                    </a:solidFill>
                    <a:latin typeface="Times New Roman" panose="02020603050405020304" pitchFamily="18" charset="0"/>
                    <a:cs typeface="Times New Roman" panose="02020603050405020304" pitchFamily="18" charset="0"/>
                  </a:rPr>
                  <a:t>: Khối thủy vân </a:t>
                </a:r>
                <a14:m>
                  <m:oMath xmlns:m="http://schemas.openxmlformats.org/officeDocument/2006/math">
                    <m:sSubSup>
                      <m:sSubSupPr>
                        <m:ctrlPr>
                          <a:rPr lang="en-US" i="1" smtClean="0">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𝐺</m:t>
                        </m:r>
                      </m:e>
                      <m: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𝑏</m:t>
                            </m:r>
                          </m:e>
                          <m:sub>
                            <m:r>
                              <a:rPr lang="en-US" i="1">
                                <a:solidFill>
                                  <a:schemeClr val="tx1"/>
                                </a:solidFill>
                                <a:latin typeface="Cambria Math" panose="02040503050406030204" pitchFamily="18" charset="0"/>
                              </a:rPr>
                              <m:t>𝑖</m:t>
                            </m:r>
                          </m:sub>
                        </m:sSub>
                      </m:sub>
                      <m:sup>
                        <m:r>
                          <a:rPr lang="en-US" i="1">
                            <a:solidFill>
                              <a:schemeClr val="tx1"/>
                            </a:solidFill>
                            <a:latin typeface="Cambria Math" panose="02040503050406030204" pitchFamily="18" charset="0"/>
                          </a:rPr>
                          <m:t>′</m:t>
                        </m:r>
                      </m:sup>
                    </m:sSubSup>
                    <m:r>
                      <a:rPr lang="en-US" i="1">
                        <a:solidFill>
                          <a:schemeClr val="tx1"/>
                        </a:solidFill>
                        <a:latin typeface="Cambria Math" panose="02040503050406030204" pitchFamily="18" charset="0"/>
                      </a:rPr>
                      <m:t> </m:t>
                    </m:r>
                  </m:oMath>
                </a14:m>
                <a:r>
                  <a:rPr lang="vi-VN">
                    <a:solidFill>
                      <a:schemeClr val="tx1"/>
                    </a:solidFill>
                    <a:latin typeface="Times New Roman" panose="02020603050405020304" pitchFamily="18" charset="0"/>
                    <a:cs typeface="Times New Roman" panose="02020603050405020304" pitchFamily="18" charset="0"/>
                  </a:rPr>
                  <a:t>được điều chỉnh tối đa tương đồng với khối ảnh gốc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𝑈</m:t>
                        </m:r>
                      </m:e>
                      <m:sub>
                        <m:r>
                          <a:rPr lang="en-US" i="1">
                            <a:solidFill>
                              <a:schemeClr val="tx1"/>
                            </a:solidFill>
                            <a:latin typeface="Cambria Math" panose="02040503050406030204" pitchFamily="18" charset="0"/>
                          </a:rPr>
                          <m:t>𝑗</m:t>
                        </m:r>
                      </m:sub>
                    </m:sSub>
                    <m:r>
                      <a:rPr lang="en-US" i="1">
                        <a:solidFill>
                          <a:schemeClr val="tx1"/>
                        </a:solidFill>
                        <a:latin typeface="Cambria Math" panose="02040503050406030204" pitchFamily="18" charset="0"/>
                      </a:rPr>
                      <m:t> </m:t>
                    </m:r>
                  </m:oMath>
                </a14:m>
                <a:r>
                  <a:rPr lang="vi-VN">
                    <a:solidFill>
                      <a:schemeClr val="tx1"/>
                    </a:solidFill>
                    <a:latin typeface="Times New Roman" panose="02020603050405020304" pitchFamily="18" charset="0"/>
                    <a:cs typeface="Times New Roman" panose="02020603050405020304" pitchFamily="18" charset="0"/>
                  </a:rPr>
                  <a:t>​.</a:t>
                </a:r>
                <a:r>
                  <a:rPr lang="en-US">
                    <a:solidFill>
                      <a:schemeClr val="tx1"/>
                    </a:solidFill>
                    <a:latin typeface="Times New Roman" panose="02020603050405020304" pitchFamily="18" charset="0"/>
                    <a:cs typeface="Times New Roman" panose="02020603050405020304" pitchFamily="18" charset="0"/>
                  </a:rPr>
                  <a:t> </a:t>
                </a:r>
              </a:p>
            </p:txBody>
          </p:sp>
        </mc:Choice>
        <mc:Fallback xmlns="">
          <p:sp>
            <p:nvSpPr>
              <p:cNvPr id="850" name="Google Shape;850;p52"/>
              <p:cNvSpPr txBox="1">
                <a:spLocks noGrp="1" noRot="1" noChangeAspect="1" noMove="1" noResize="1" noEditPoints="1" noAdjustHandles="1" noChangeArrowheads="1" noChangeShapeType="1" noTextEdit="1"/>
              </p:cNvSpPr>
              <p:nvPr>
                <p:ph type="body" idx="1"/>
              </p:nvPr>
            </p:nvSpPr>
            <p:spPr>
              <a:xfrm>
                <a:off x="457973" y="1129506"/>
                <a:ext cx="8052435" cy="3416300"/>
              </a:xfrm>
              <a:prstGeom prst="rect">
                <a:avLst/>
              </a:prstGeom>
              <a:blipFill>
                <a:blip r:embed="rId3"/>
                <a:stretch>
                  <a:fillRect l="-76" r="-379"/>
                </a:stretch>
              </a:blipFill>
            </p:spPr>
            <p:txBody>
              <a:bodyPr/>
              <a:lstStyle/>
              <a:p>
                <a:r>
                  <a:rPr lang="en-US">
                    <a:noFill/>
                  </a:rPr>
                  <a:t> </a:t>
                </a:r>
              </a:p>
            </p:txBody>
          </p:sp>
        </mc:Fallback>
      </mc:AlternateContent>
      <p:grpSp>
        <p:nvGrpSpPr>
          <p:cNvPr id="851" name="Google Shape;851;p52"/>
          <p:cNvGrpSpPr/>
          <p:nvPr/>
        </p:nvGrpSpPr>
        <p:grpSpPr>
          <a:xfrm>
            <a:off x="457974" y="669546"/>
            <a:ext cx="7442528" cy="232393"/>
            <a:chOff x="763125" y="3325025"/>
            <a:chExt cx="10819200" cy="331800"/>
          </a:xfrm>
        </p:grpSpPr>
        <p:cxnSp>
          <p:nvCxnSpPr>
            <p:cNvPr id="852" name="Google Shape;852;p52"/>
            <p:cNvCxnSpPr/>
            <p:nvPr/>
          </p:nvCxnSpPr>
          <p:spPr>
            <a:xfrm>
              <a:off x="1015425" y="3325025"/>
              <a:ext cx="265500" cy="331800"/>
            </a:xfrm>
            <a:prstGeom prst="straightConnector1">
              <a:avLst/>
            </a:prstGeom>
            <a:noFill/>
            <a:ln w="9525" cap="flat" cmpd="sng">
              <a:solidFill>
                <a:srgbClr val="00FFFF"/>
              </a:solidFill>
              <a:prstDash val="solid"/>
              <a:round/>
              <a:headEnd type="none" w="med" len="med"/>
              <a:tailEnd type="none" w="med" len="med"/>
            </a:ln>
            <a:effectLst>
              <a:outerShdw blurRad="57150" dist="9525" dir="3780000" algn="bl" rotWithShape="0">
                <a:schemeClr val="dk1">
                  <a:alpha val="75000"/>
                </a:schemeClr>
              </a:outerShdw>
            </a:effectLst>
          </p:spPr>
        </p:cxnSp>
        <p:cxnSp>
          <p:nvCxnSpPr>
            <p:cNvPr id="853" name="Google Shape;853;p52"/>
            <p:cNvCxnSpPr/>
            <p:nvPr/>
          </p:nvCxnSpPr>
          <p:spPr>
            <a:xfrm rot="10800000">
              <a:off x="763125" y="3325025"/>
              <a:ext cx="252300" cy="0"/>
            </a:xfrm>
            <a:prstGeom prst="straightConnector1">
              <a:avLst/>
            </a:prstGeom>
            <a:noFill/>
            <a:ln w="9525" cap="rnd" cmpd="sng">
              <a:solidFill>
                <a:srgbClr val="00FFFF"/>
              </a:solidFill>
              <a:prstDash val="solid"/>
              <a:round/>
              <a:headEnd type="none" w="med" len="med"/>
              <a:tailEnd type="none" w="med" len="med"/>
            </a:ln>
            <a:effectLst>
              <a:outerShdw blurRad="57150" dist="9525" dir="3780000" algn="bl" rotWithShape="0">
                <a:schemeClr val="dk1">
                  <a:alpha val="75000"/>
                </a:schemeClr>
              </a:outerShdw>
            </a:effectLst>
          </p:spPr>
        </p:cxnSp>
        <p:cxnSp>
          <p:nvCxnSpPr>
            <p:cNvPr id="854" name="Google Shape;854;p52"/>
            <p:cNvCxnSpPr/>
            <p:nvPr/>
          </p:nvCxnSpPr>
          <p:spPr>
            <a:xfrm>
              <a:off x="1280925" y="3656825"/>
              <a:ext cx="10301400" cy="0"/>
            </a:xfrm>
            <a:prstGeom prst="straightConnector1">
              <a:avLst/>
            </a:prstGeom>
            <a:noFill/>
            <a:ln w="9525" cap="rnd" cmpd="sng">
              <a:solidFill>
                <a:srgbClr val="00FFFF"/>
              </a:solidFill>
              <a:prstDash val="solid"/>
              <a:round/>
              <a:headEnd type="none" w="med" len="med"/>
              <a:tailEnd type="oval" w="med" len="med"/>
            </a:ln>
            <a:effectLst>
              <a:outerShdw blurRad="57150" dist="9525" dir="3780000" algn="bl" rotWithShape="0">
                <a:schemeClr val="dk1">
                  <a:alpha val="75000"/>
                </a:schemeClr>
              </a:outerShdw>
            </a:effectLst>
          </p:spPr>
        </p:cxnSp>
      </p:grpSp>
      <p:graphicFrame>
        <p:nvGraphicFramePr>
          <p:cNvPr id="3" name="Object 2">
            <a:hlinkClick r:id="" action="ppaction://ole?verb=0"/>
          </p:cNvPr>
          <p:cNvGraphicFramePr>
            <a:graphicFrameLocks noChangeAspect="1"/>
          </p:cNvGraphicFramePr>
          <p:nvPr/>
        </p:nvGraphicFramePr>
        <p:xfrm>
          <a:off x="4514850" y="2463800"/>
          <a:ext cx="114300" cy="215900"/>
        </p:xfrm>
        <a:graphic>
          <a:graphicData uri="http://schemas.openxmlformats.org/presentationml/2006/ole">
            <mc:AlternateContent xmlns:mc="http://schemas.openxmlformats.org/markup-compatibility/2006">
              <mc:Choice xmlns:v="urn:schemas-microsoft-com:vml" Requires="v">
                <p:oleObj r:id="rId4" imgW="114300" imgH="215900" progId="Equation.KSEE3">
                  <p:embed/>
                </p:oleObj>
              </mc:Choice>
              <mc:Fallback>
                <p:oleObj r:id="rId4" imgW="114300" imgH="215900" progId="Equation.KSEE3">
                  <p:embed/>
                  <p:pic>
                    <p:nvPicPr>
                      <p:cNvPr id="0" name="Picture 1025"/>
                      <p:cNvPicPr/>
                      <p:nvPr/>
                    </p:nvPicPr>
                    <p:blipFill>
                      <a:blip r:embed="rId5"/>
                      <a:stretch>
                        <a:fillRect/>
                      </a:stretch>
                    </p:blipFill>
                    <p:spPr>
                      <a:xfrm>
                        <a:off x="4514850" y="2463800"/>
                        <a:ext cx="114300" cy="215900"/>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60" name="Google Shape;860;p53"/>
              <p:cNvSpPr txBox="1">
                <a:spLocks noGrp="1"/>
              </p:cNvSpPr>
              <p:nvPr>
                <p:ph type="body" idx="1"/>
              </p:nvPr>
            </p:nvSpPr>
            <p:spPr>
              <a:xfrm>
                <a:off x="442733" y="439451"/>
                <a:ext cx="7813130" cy="4129613"/>
              </a:xfrm>
              <a:prstGeom prst="rect">
                <a:avLst/>
              </a:prstGeom>
            </p:spPr>
            <p:txBody>
              <a:bodyPr spcFirstLastPara="1" wrap="square" lIns="91425" tIns="91425" rIns="91425" bIns="91425" anchor="t" anchorCtr="0">
                <a:noAutofit/>
              </a:bodyPr>
              <a:lstStyle/>
              <a:p>
                <a:pPr marL="139700" indent="0" algn="just" fontAlgn="base">
                  <a:buNone/>
                </a:pPr>
                <a:r>
                  <a:rPr lang="vi-VN" sz="2000">
                    <a:solidFill>
                      <a:schemeClr val="tx1"/>
                    </a:solidFill>
                    <a:latin typeface="+mj-lt"/>
                    <a:cs typeface="Times New Roman" panose="02020603050405020304" pitchFamily="18" charset="0"/>
                  </a:rPr>
                  <a:t>Bước 5: Nhúng khối thủy vân</a:t>
                </a:r>
              </a:p>
              <a:p>
                <a:pPr lvl="1" algn="just" fontAlgn="base">
                  <a:buClr>
                    <a:schemeClr val="tx1"/>
                  </a:buClr>
                  <a:buFont typeface="Arial" panose="020B0604020202020204" pitchFamily="34" charset="0"/>
                  <a:buChar char="•"/>
                </a:pPr>
                <a:r>
                  <a:rPr lang="vi-VN">
                    <a:solidFill>
                      <a:schemeClr val="tx1"/>
                    </a:solidFill>
                    <a:latin typeface="+mj-lt"/>
                  </a:rPr>
                  <a:t>Thay khối ảnh gốc </a:t>
                </a:r>
                <a14:m>
                  <m:oMath xmlns:m="http://schemas.openxmlformats.org/officeDocument/2006/math">
                    <m:sSub>
                      <m:sSubPr>
                        <m:ctrlPr>
                          <a:rPr lang="ar-AE" i="1">
                            <a:solidFill>
                              <a:schemeClr val="tx1"/>
                            </a:solidFill>
                            <a:latin typeface="Cambria Math" panose="02040503050406030204" pitchFamily="18" charset="0"/>
                          </a:rPr>
                        </m:ctrlPr>
                      </m:sSubPr>
                      <m:e>
                        <m:r>
                          <a:rPr lang="ar-AE" i="1">
                            <a:solidFill>
                              <a:schemeClr val="tx1"/>
                            </a:solidFill>
                            <a:latin typeface="Cambria Math" panose="02040503050406030204" pitchFamily="18" charset="0"/>
                          </a:rPr>
                          <m:t>𝑈</m:t>
                        </m:r>
                      </m:e>
                      <m:sub>
                        <m:r>
                          <a:rPr lang="ar-AE" i="1">
                            <a:solidFill>
                              <a:schemeClr val="tx1"/>
                            </a:solidFill>
                            <a:latin typeface="Cambria Math" panose="02040503050406030204" pitchFamily="18" charset="0"/>
                          </a:rPr>
                          <m:t>𝑗</m:t>
                        </m:r>
                      </m:sub>
                    </m:sSub>
                    <m:r>
                      <a:rPr lang="ar-AE" i="1">
                        <a:solidFill>
                          <a:schemeClr val="tx1"/>
                        </a:solidFill>
                        <a:latin typeface="Cambria Math" panose="02040503050406030204" pitchFamily="18" charset="0"/>
                      </a:rPr>
                      <m:t> </m:t>
                    </m:r>
                  </m:oMath>
                </a14:m>
                <a:r>
                  <a:rPr lang="ar-AE">
                    <a:solidFill>
                      <a:schemeClr val="tx1"/>
                    </a:solidFill>
                    <a:latin typeface="+mj-lt"/>
                  </a:rPr>
                  <a:t>​ </a:t>
                </a:r>
                <a:r>
                  <a:rPr lang="vi-VN">
                    <a:solidFill>
                      <a:schemeClr val="tx1"/>
                    </a:solidFill>
                    <a:latin typeface="+mj-lt"/>
                  </a:rPr>
                  <a:t>bằng khối thủy vân </a:t>
                </a:r>
                <a14:m>
                  <m:oMath xmlns:m="http://schemas.openxmlformats.org/officeDocument/2006/math">
                    <m:sSubSup>
                      <m:sSubSupPr>
                        <m:ctrlPr>
                          <a:rPr lang="ar-AE" i="1" smtClean="0">
                            <a:solidFill>
                              <a:schemeClr val="tx1"/>
                            </a:solidFill>
                            <a:latin typeface="Cambria Math" panose="02040503050406030204" pitchFamily="18" charset="0"/>
                          </a:rPr>
                        </m:ctrlPr>
                      </m:sSubSupPr>
                      <m:e>
                        <m:r>
                          <a:rPr lang="ar-AE" i="1">
                            <a:solidFill>
                              <a:schemeClr val="tx1"/>
                            </a:solidFill>
                            <a:latin typeface="Cambria Math" panose="02040503050406030204" pitchFamily="18" charset="0"/>
                          </a:rPr>
                          <m:t>𝐺</m:t>
                        </m:r>
                      </m:e>
                      <m:sub>
                        <m:r>
                          <a:rPr lang="ar-AE" b="0" i="1" smtClean="0">
                            <a:solidFill>
                              <a:schemeClr val="tx1"/>
                            </a:solidFill>
                            <a:latin typeface="Cambria Math" panose="02040503050406030204" pitchFamily="18" charset="0"/>
                          </a:rPr>
                          <m:t>𝑖</m:t>
                        </m:r>
                      </m:sub>
                      <m:sup>
                        <m:r>
                          <a:rPr lang="ar-AE" i="1">
                            <a:solidFill>
                              <a:schemeClr val="tx1"/>
                            </a:solidFill>
                            <a:latin typeface="Cambria Math" panose="02040503050406030204" pitchFamily="18" charset="0"/>
                          </a:rPr>
                          <m:t>′</m:t>
                        </m:r>
                      </m:sup>
                    </m:sSubSup>
                    <m:r>
                      <a:rPr lang="ar-AE" i="1">
                        <a:latin typeface="Cambria Math" panose="02040503050406030204" pitchFamily="18" charset="0"/>
                      </a:rPr>
                      <m:t> </m:t>
                    </m:r>
                  </m:oMath>
                </a14:m>
                <a:r>
                  <a:rPr lang="ar-AE">
                    <a:solidFill>
                      <a:schemeClr val="tx1"/>
                    </a:solidFill>
                    <a:latin typeface="+mj-lt"/>
                  </a:rPr>
                  <a:t>​ </a:t>
                </a:r>
                <a:r>
                  <a:rPr lang="vi-VN">
                    <a:solidFill>
                      <a:schemeClr val="tx1"/>
                    </a:solidFill>
                    <a:latin typeface="+mj-lt"/>
                  </a:rPr>
                  <a:t>đã điều chỉnh.</a:t>
                </a:r>
                <a:endParaRPr lang="en-US">
                  <a:solidFill>
                    <a:schemeClr val="tx1"/>
                  </a:solidFill>
                  <a:latin typeface="+mj-lt"/>
                </a:endParaRPr>
              </a:p>
              <a:p>
                <a:pPr lvl="1" algn="just" fontAlgn="base">
                  <a:buClr>
                    <a:schemeClr val="tx1"/>
                  </a:buClr>
                  <a:buFont typeface="Arial" panose="020B0604020202020204" pitchFamily="34" charset="0"/>
                  <a:buChar char="•"/>
                </a:pPr>
                <a:r>
                  <a:rPr lang="en-US">
                    <a:solidFill>
                      <a:schemeClr val="tx1"/>
                    </a:solidFill>
                    <a:latin typeface="Times New Roman" panose="02020603050405020304" pitchFamily="18" charset="0"/>
                    <a:cs typeface="Times New Roman" panose="02020603050405020304" pitchFamily="18" charset="0"/>
                  </a:rPr>
                  <a:t>Lưu thông tin phụ: Chuỗi ánh xạ </a:t>
                </a:r>
                <a14:m>
                  <m:oMath xmlns:m="http://schemas.openxmlformats.org/officeDocument/2006/math">
                    <m:r>
                      <a:rPr lang="en-US" i="1" smtClean="0">
                        <a:solidFill>
                          <a:schemeClr val="tx1"/>
                        </a:solidFill>
                        <a:latin typeface="Cambria Math" panose="02040503050406030204" pitchFamily="18" charset="0"/>
                        <a:cs typeface="Times New Roman" panose="02020603050405020304" pitchFamily="18" charset="0"/>
                      </a:rPr>
                      <m:t>𝑀𝑆</m:t>
                    </m:r>
                  </m:oMath>
                </a14:m>
                <a:r>
                  <a:rPr lang="en-US">
                    <a:solidFill>
                      <a:schemeClr val="tx1"/>
                    </a:solidFill>
                    <a:latin typeface="Times New Roman" panose="02020603050405020304" pitchFamily="18" charset="0"/>
                    <a:cs typeface="Times New Roman" panose="02020603050405020304" pitchFamily="18" charset="0"/>
                  </a:rPr>
                  <a:t>, kích thước thủy vân </a:t>
                </a:r>
                <a14:m>
                  <m:oMath xmlns:m="http://schemas.openxmlformats.org/officeDocument/2006/math">
                    <m:r>
                      <a:rPr lang="en-US" i="1" smtClean="0">
                        <a:solidFill>
                          <a:schemeClr val="tx1"/>
                        </a:solidFill>
                        <a:latin typeface="Cambria Math" panose="02040503050406030204" pitchFamily="18" charset="0"/>
                        <a:cs typeface="Times New Roman" panose="02020603050405020304" pitchFamily="18" charset="0"/>
                      </a:rPr>
                      <m:t>𝑚</m:t>
                    </m:r>
                    <m:r>
                      <a:rPr lang="en-US" i="1" smtClean="0">
                        <a:solidFill>
                          <a:schemeClr val="tx1"/>
                        </a:solidFill>
                        <a:latin typeface="Cambria Math" panose="02040503050406030204" pitchFamily="18" charset="0"/>
                        <a:cs typeface="Times New Roman" panose="02020603050405020304" pitchFamily="18" charset="0"/>
                      </a:rPr>
                      <m:t> </m:t>
                    </m:r>
                    <m:r>
                      <a:rPr lang="en-US" i="1" smtClean="0">
                        <a:solidFill>
                          <a:schemeClr val="tx1"/>
                        </a:solidFill>
                        <a:latin typeface="Cambria Math" panose="02040503050406030204" pitchFamily="18" charset="0"/>
                        <a:cs typeface="Times New Roman" panose="02020603050405020304" pitchFamily="18" charset="0"/>
                      </a:rPr>
                      <m:t>𝑥</m:t>
                    </m:r>
                    <m:r>
                      <a:rPr lang="en-US" i="1" smtClean="0">
                        <a:solidFill>
                          <a:schemeClr val="tx1"/>
                        </a:solidFill>
                        <a:latin typeface="Cambria Math" panose="02040503050406030204" pitchFamily="18" charset="0"/>
                        <a:cs typeface="Times New Roman" panose="02020603050405020304" pitchFamily="18" charset="0"/>
                      </a:rPr>
                      <m:t> </m:t>
                    </m:r>
                    <m:r>
                      <a:rPr lang="en-US" i="1" smtClean="0">
                        <a:solidFill>
                          <a:schemeClr val="tx1"/>
                        </a:solidFill>
                        <a:latin typeface="Cambria Math" panose="02040503050406030204" pitchFamily="18" charset="0"/>
                        <a:cs typeface="Times New Roman" panose="02020603050405020304" pitchFamily="18" charset="0"/>
                      </a:rPr>
                      <m:t>𝑛</m:t>
                    </m:r>
                    <m:r>
                      <a:rPr lang="en-US" i="1" smtClean="0">
                        <a:solidFill>
                          <a:schemeClr val="tx1"/>
                        </a:solidFill>
                        <a:latin typeface="Cambria Math" panose="02040503050406030204" pitchFamily="18" charset="0"/>
                        <a:cs typeface="Times New Roman" panose="02020603050405020304" pitchFamily="18" charset="0"/>
                      </a:rPr>
                      <m:t>,</m:t>
                    </m:r>
                  </m:oMath>
                </a14:m>
                <a:r>
                  <a:rPr lang="en-US">
                    <a:solidFill>
                      <a:schemeClr val="tx1"/>
                    </a:solidFill>
                    <a:latin typeface="Times New Roman" panose="02020603050405020304" pitchFamily="18" charset="0"/>
                    <a:cs typeface="Times New Roman" panose="02020603050405020304" pitchFamily="18" charset="0"/>
                  </a:rPr>
                  <a:t> giá trị trung bình </a:t>
                </a:r>
                <a14:m>
                  <m:oMath xmlns:m="http://schemas.openxmlformats.org/officeDocument/2006/math">
                    <m:r>
                      <a:rPr lang="en-US" i="1">
                        <a:latin typeface="Cambria Math" panose="02040503050406030204" pitchFamily="18" charset="0"/>
                      </a:rPr>
                      <m:t>𝛿</m:t>
                    </m:r>
                  </m:oMath>
                </a14:m>
                <a:r>
                  <a:rPr lang="en-US">
                    <a:latin typeface="Times New Roman" panose="02020603050405020304" pitchFamily="18" charset="0"/>
                    <a:cs typeface="Times New Roman" panose="02020603050405020304" pitchFamily="18" charset="0"/>
                  </a:rPr>
                  <a:t>, góc xoay </a:t>
                </a:r>
                <a14:m>
                  <m:oMath xmlns:m="http://schemas.openxmlformats.org/officeDocument/2006/math">
                    <m:r>
                      <a:rPr lang="en-US" i="1">
                        <a:latin typeface="Cambria Math" panose="02040503050406030204" pitchFamily="18" charset="0"/>
                      </a:rPr>
                      <m:t>𝜃</m:t>
                    </m:r>
                  </m:oMath>
                </a14:m>
                <a:r>
                  <a:rPr lang="en-US">
                    <a:latin typeface="Times New Roman" panose="02020603050405020304" pitchFamily="18" charset="0"/>
                    <a:cs typeface="Times New Roman" panose="02020603050405020304" pitchFamily="18" charset="0"/>
                  </a:rPr>
                  <a:t>.</a:t>
                </a:r>
              </a:p>
              <a:p>
                <a:pPr lvl="1" algn="just" fontAlgn="base">
                  <a:buClr>
                    <a:schemeClr val="tx1"/>
                  </a:buClr>
                  <a:buFont typeface="Arial" panose="020B0604020202020204" pitchFamily="34" charset="0"/>
                  <a:buChar char="•"/>
                </a:pPr>
                <a:r>
                  <a:rPr lang="en-US">
                    <a:latin typeface="Times New Roman" panose="02020603050405020304" pitchFamily="18" charset="0"/>
                    <a:cs typeface="Times New Roman" panose="02020603050405020304" pitchFamily="18" charset="0"/>
                  </a:rPr>
                  <a:t>Kết quả: Hình ảnh nhúng </a:t>
                </a:r>
                <a14:m>
                  <m:oMath xmlns:m="http://schemas.openxmlformats.org/officeDocument/2006/math">
                    <m:r>
                      <a:rPr lang="en-US" i="1">
                        <a:latin typeface="Cambria Math" panose="02040503050406030204" pitchFamily="18" charset="0"/>
                      </a:rPr>
                      <m:t>𝑋</m:t>
                    </m:r>
                  </m:oMath>
                </a14:m>
                <a:r>
                  <a:rPr lang="en-US">
                    <a:latin typeface="Times New Roman" panose="02020603050405020304" pitchFamily="18" charset="0"/>
                    <a:cs typeface="Times New Roman" panose="02020603050405020304" pitchFamily="18" charset="0"/>
                  </a:rPr>
                  <a:t> chứa thông tin thủy vân, kích thước </a:t>
                </a:r>
                <a14:m>
                  <m:oMath xmlns:m="http://schemas.openxmlformats.org/officeDocument/2006/math">
                    <m:r>
                      <a:rPr lang="en-US" i="1">
                        <a:latin typeface="Cambria Math" panose="02040503050406030204" pitchFamily="18" charset="0"/>
                      </a:rPr>
                      <m:t>𝑀</m:t>
                    </m:r>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𝑆𝑅</m:t>
                    </m:r>
                  </m:oMath>
                </a14:m>
                <a:r>
                  <a:rPr lang="en-US">
                    <a:latin typeface="Times New Roman" panose="02020603050405020304" pitchFamily="18" charset="0"/>
                    <a:cs typeface="Times New Roman" panose="02020603050405020304" pitchFamily="18" charset="0"/>
                  </a:rPr>
                  <a:t>.</a:t>
                </a:r>
                <a:endParaRPr lang="vi-VN">
                  <a:solidFill>
                    <a:schemeClr val="tx1"/>
                  </a:solidFill>
                  <a:latin typeface="Times New Roman" panose="02020603050405020304" pitchFamily="18" charset="0"/>
                  <a:cs typeface="Times New Roman" panose="02020603050405020304" pitchFamily="18" charset="0"/>
                </a:endParaRPr>
              </a:p>
              <a:p>
                <a:pPr marL="139700" indent="0" algn="just" fontAlgn="base">
                  <a:buNone/>
                </a:pPr>
                <a:r>
                  <a:rPr lang="vi-VN" sz="2000">
                    <a:solidFill>
                      <a:schemeClr val="tx1"/>
                    </a:solidFill>
                    <a:latin typeface="Times New Roman" panose="02020603050405020304" pitchFamily="18" charset="0"/>
                    <a:cs typeface="Times New Roman" panose="02020603050405020304" pitchFamily="18" charset="0"/>
                    <a:sym typeface="+mn-ea"/>
                  </a:rPr>
                  <a:t>Bước 6: </a:t>
                </a:r>
                <a:r>
                  <a:rPr lang="en-US" sz="2000">
                    <a:solidFill>
                      <a:schemeClr val="tx1"/>
                    </a:solidFill>
                    <a:latin typeface="Times New Roman" panose="02020603050405020304" pitchFamily="18" charset="0"/>
                    <a:cs typeface="Times New Roman" panose="02020603050405020304" pitchFamily="18" charset="0"/>
                    <a:sym typeface="+mn-ea"/>
                  </a:rPr>
                  <a:t>Xuất ảnh nhúng</a:t>
                </a:r>
                <a:endParaRPr lang="vi-VN" sz="2000">
                  <a:solidFill>
                    <a:schemeClr val="tx1"/>
                  </a:solidFill>
                  <a:latin typeface="Times New Roman" panose="02020603050405020304" pitchFamily="18" charset="0"/>
                  <a:cs typeface="Times New Roman" panose="02020603050405020304" pitchFamily="18" charset="0"/>
                </a:endParaRPr>
              </a:p>
              <a:p>
                <a:pPr lvl="1" algn="just" fontAlgn="base">
                  <a:buClr>
                    <a:schemeClr val="tx1"/>
                  </a:buClr>
                  <a:buFont typeface="Arial" panose="020B0604020202020204" pitchFamily="34" charset="0"/>
                  <a:buChar char="•"/>
                </a:pPr>
                <a:r>
                  <a:rPr lang="vi-VN"/>
                  <a:t>Chuẩn hóa ​</a:t>
                </a:r>
                <a:r>
                  <a:rPr lang="en-US"/>
                  <a:t> </a:t>
                </a:r>
                <a14:m>
                  <m:oMath xmlns:m="http://schemas.openxmlformats.org/officeDocument/2006/math">
                    <m:r>
                      <a:rPr lang="en-US" i="1">
                        <a:latin typeface="Cambria Math" panose="02040503050406030204" pitchFamily="18" charset="0"/>
                      </a:rPr>
                      <m:t>𝑋</m:t>
                    </m:r>
                  </m:oMath>
                </a14:m>
                <a:r>
                  <a:rPr lang="en-US">
                    <a:latin typeface="Times New Roman" panose="02020603050405020304" pitchFamily="18" charset="0"/>
                    <a:cs typeface="Times New Roman" panose="02020603050405020304" pitchFamily="18" charset="0"/>
                  </a:rPr>
                  <a:t> </a:t>
                </a:r>
                <a:r>
                  <a:rPr lang="vi-VN"/>
                  <a:t>: Pixel trong </a:t>
                </a:r>
                <a14:m>
                  <m:oMath xmlns:m="http://schemas.openxmlformats.org/officeDocument/2006/math">
                    <m:r>
                      <a:rPr lang="vi-VN" i="1" smtClean="0">
                        <a:latin typeface="Cambria Math" panose="02040503050406030204" pitchFamily="18" charset="0"/>
                      </a:rPr>
                      <m:t>[</m:t>
                    </m:r>
                    <m:r>
                      <a:rPr lang="vi-VN" i="1" smtClean="0">
                        <a:latin typeface="Cambria Math" panose="02040503050406030204" pitchFamily="18" charset="0"/>
                      </a:rPr>
                      <m:t>0</m:t>
                    </m:r>
                    <m:r>
                      <a:rPr lang="vi-VN" i="1" smtClean="0">
                        <a:latin typeface="Cambria Math" panose="02040503050406030204" pitchFamily="18" charset="0"/>
                      </a:rPr>
                      <m:t>, </m:t>
                    </m:r>
                    <m:r>
                      <a:rPr lang="vi-VN" i="1" smtClean="0">
                        <a:latin typeface="Cambria Math" panose="02040503050406030204" pitchFamily="18" charset="0"/>
                      </a:rPr>
                      <m:t>255</m:t>
                    </m:r>
                    <m:r>
                      <a:rPr lang="vi-VN" i="1" smtClean="0">
                        <a:latin typeface="Cambria Math" panose="02040503050406030204" pitchFamily="18" charset="0"/>
                      </a:rPr>
                      <m:t>], </m:t>
                    </m:r>
                  </m:oMath>
                </a14:m>
                <a:r>
                  <a:rPr lang="vi-VN"/>
                  <a:t>lưu dưới định dạng PNG.</a:t>
                </a:r>
                <a:endParaRPr lang="en-US"/>
              </a:p>
              <a:p>
                <a:pPr lvl="1" algn="just" fontAlgn="base">
                  <a:buClr>
                    <a:schemeClr val="tx1"/>
                  </a:buClr>
                  <a:buFont typeface="Arial" panose="020B0604020202020204" pitchFamily="34" charset="0"/>
                  <a:buChar char="•"/>
                </a:pPr>
                <a:r>
                  <a:rPr lang="en-US">
                    <a:solidFill>
                      <a:schemeClr val="tx1"/>
                    </a:solidFill>
                    <a:latin typeface="Times New Roman" panose="02020603050405020304" pitchFamily="18" charset="0"/>
                    <a:cs typeface="Times New Roman" panose="02020603050405020304" pitchFamily="18" charset="0"/>
                  </a:rPr>
                  <a:t>Đánh giá  chất lượng:</a:t>
                </a:r>
              </a:p>
              <a:p>
                <a:pPr lvl="3" algn="just" fontAlgn="base">
                  <a:buClr>
                    <a:schemeClr val="tx1"/>
                  </a:buClr>
                  <a:buFont typeface="Courier New" panose="02070309020205020404" pitchFamily="49" charset="0"/>
                  <a:buChar char="o"/>
                </a:pPr>
                <a:r>
                  <a:rPr lang="en-US">
                    <a:solidFill>
                      <a:schemeClr val="tx1"/>
                    </a:solidFill>
                    <a:latin typeface="Times New Roman" panose="02020603050405020304" pitchFamily="18" charset="0"/>
                    <a:cs typeface="Times New Roman" panose="02020603050405020304" pitchFamily="18" charset="0"/>
                  </a:rPr>
                  <a:t>PSNR = </a:t>
                </a:r>
                <a14:m>
                  <m:oMath xmlns:m="http://schemas.openxmlformats.org/officeDocument/2006/math">
                    <m:r>
                      <a:rPr lang="en-US" i="1">
                        <a:latin typeface="Cambria Math" panose="02040503050406030204" pitchFamily="18" charset="0"/>
                      </a:rPr>
                      <m:t>10</m:t>
                    </m:r>
                    <m:r>
                      <a:rPr lang="en-US" i="1">
                        <a:latin typeface="Cambria Math" panose="02040503050406030204" pitchFamily="18" charset="0"/>
                      </a:rPr>
                      <m:t> × </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a:rPr lang="en-US" i="1">
                                <a:latin typeface="Cambria Math" panose="02040503050406030204" pitchFamily="18" charset="0"/>
                              </a:rPr>
                              <m:t>𝑙𝑜𝑔</m:t>
                            </m:r>
                          </m:e>
                          <m:sub>
                            <m:r>
                              <a:rPr lang="en-US" i="1">
                                <a:latin typeface="Cambria Math" panose="02040503050406030204" pitchFamily="18" charset="0"/>
                              </a:rPr>
                              <m:t>10</m:t>
                            </m:r>
                          </m:sub>
                        </m:sSub>
                      </m:fName>
                      <m:e>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𝑀𝐴𝑋</m:t>
                                    </m:r>
                                  </m:e>
                                  <m:sup>
                                    <m:r>
                                      <a:rPr lang="en-US" i="1">
                                        <a:latin typeface="Cambria Math" panose="02040503050406030204" pitchFamily="18" charset="0"/>
                                      </a:rPr>
                                      <m:t>2</m:t>
                                    </m:r>
                                  </m:sup>
                                </m:sSup>
                              </m:num>
                              <m:den>
                                <m:r>
                                  <a:rPr lang="en-US" i="1">
                                    <a:latin typeface="Cambria Math" panose="02040503050406030204" pitchFamily="18" charset="0"/>
                                  </a:rPr>
                                  <m:t>𝑀𝑆𝐸</m:t>
                                </m:r>
                              </m:den>
                            </m:f>
                          </m:e>
                        </m:d>
                      </m:e>
                    </m:func>
                  </m:oMath>
                </a14:m>
                <a:r>
                  <a:rPr lang="en-US"/>
                  <a:t> </a:t>
                </a:r>
              </a:p>
              <a:p>
                <a:pPr lvl="3" algn="just" fontAlgn="base">
                  <a:buClr>
                    <a:schemeClr val="tx1"/>
                  </a:buClr>
                  <a:buFont typeface="Courier New" panose="02070309020205020404" pitchFamily="49" charset="0"/>
                  <a:buChar char="o"/>
                </a:pPr>
                <a:r>
                  <a:rPr lang="en-US">
                    <a:solidFill>
                      <a:schemeClr val="tx1"/>
                    </a:solidFill>
                    <a:latin typeface="Times New Roman" panose="02020603050405020304" pitchFamily="18" charset="0"/>
                    <a:cs typeface="Times New Roman" panose="02020603050405020304" pitchFamily="18" charset="0"/>
                  </a:rPr>
                  <a:t>MSE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𝑀</m:t>
                        </m:r>
                      </m:den>
                    </m:f>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m:t>
                        </m:r>
                      </m:sup>
                      <m:e>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𝑀</m:t>
                            </m:r>
                          </m:sup>
                          <m:e>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𝐼</m:t>
                                </m:r>
                                <m:d>
                                  <m:dPr>
                                    <m:ctrlPr>
                                      <a:rPr lang="en-US" i="1">
                                        <a:latin typeface="Cambria Math" panose="02040503050406030204" pitchFamily="18" charset="0"/>
                                      </a:rPr>
                                    </m:ctrlPr>
                                  </m:dPr>
                                  <m:e>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e>
                                </m:d>
                                <m:r>
                                  <a:rPr lang="en-US" i="1">
                                    <a:latin typeface="Cambria Math" panose="02040503050406030204" pitchFamily="18" charset="0"/>
                                  </a:rPr>
                                  <m:t>−</m:t>
                                </m:r>
                                <m:r>
                                  <a:rPr lang="en-US" i="1">
                                    <a:latin typeface="Cambria Math" panose="02040503050406030204" pitchFamily="18" charset="0"/>
                                  </a:rPr>
                                  <m:t>𝐾</m:t>
                                </m:r>
                                <m:r>
                                  <a:rPr lang="en-US" i="1">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𝑖</m:t>
                                    </m:r>
                                    <m:r>
                                      <a:rPr lang="en-US" i="1">
                                        <a:latin typeface="Cambria Math" panose="02040503050406030204" pitchFamily="18" charset="0"/>
                                      </a:rPr>
                                      <m:t>, </m:t>
                                    </m:r>
                                    <m:r>
                                      <a:rPr lang="en-US" i="1">
                                        <a:latin typeface="Cambria Math" panose="02040503050406030204" pitchFamily="18" charset="0"/>
                                      </a:rPr>
                                      <m:t>𝑗</m:t>
                                    </m:r>
                                  </m:e>
                                </m:d>
                                <m:r>
                                  <a:rPr lang="en-US" i="1">
                                    <a:latin typeface="Cambria Math" panose="02040503050406030204" pitchFamily="18" charset="0"/>
                                  </a:rPr>
                                  <m:t>]</m:t>
                                </m:r>
                              </m:e>
                              <m:sup>
                                <m:r>
                                  <a:rPr lang="en-US" i="1">
                                    <a:latin typeface="Cambria Math" panose="02040503050406030204" pitchFamily="18" charset="0"/>
                                  </a:rPr>
                                  <m:t>2</m:t>
                                </m:r>
                              </m:sup>
                            </m:sSup>
                          </m:e>
                        </m:nary>
                      </m:e>
                    </m:nary>
                  </m:oMath>
                </a14:m>
                <a:endParaRPr lang="en-US">
                  <a:solidFill>
                    <a:schemeClr val="tx1"/>
                  </a:solidFill>
                  <a:latin typeface="Times New Roman" panose="02020603050405020304" pitchFamily="18" charset="0"/>
                  <a:cs typeface="Times New Roman" panose="02020603050405020304" pitchFamily="18" charset="0"/>
                </a:endParaRPr>
              </a:p>
              <a:p>
                <a:pPr lvl="3" algn="just" fontAlgn="base">
                  <a:buClr>
                    <a:schemeClr val="tx1"/>
                  </a:buClr>
                  <a:buFont typeface="Courier New" panose="02070309020205020404" pitchFamily="49" charset="0"/>
                  <a:buChar char="o"/>
                </a:pPr>
                <a14:m>
                  <m:oMath xmlns:m="http://schemas.openxmlformats.org/officeDocument/2006/math">
                    <m:r>
                      <a:rPr lang="en-US" i="1">
                        <a:latin typeface="Cambria Math" panose="02040503050406030204" pitchFamily="18" charset="0"/>
                      </a:rPr>
                      <m:t>𝑆𝑆𝐼𝑀</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 </m:t>
                    </m:r>
                    <m:r>
                      <a:rPr lang="en-US" i="1">
                        <a:latin typeface="Cambria Math" panose="02040503050406030204" pitchFamily="18" charset="0"/>
                      </a:rPr>
                      <m:t>𝑦</m:t>
                    </m:r>
                    <m:r>
                      <a:rPr lang="en-US" i="1">
                        <a:latin typeface="Cambria Math" panose="02040503050406030204" pitchFamily="18" charset="0"/>
                      </a:rPr>
                      <m:t>) = </m:t>
                    </m:r>
                    <m:f>
                      <m:fPr>
                        <m:ctrlPr>
                          <a:rPr lang="en-US" i="1">
                            <a:latin typeface="Cambria Math" panose="02040503050406030204" pitchFamily="18" charset="0"/>
                          </a:rPr>
                        </m:ctrlPr>
                      </m:fPr>
                      <m:num>
                        <m:d>
                          <m:dPr>
                            <m:ctrlPr>
                              <a:rPr lang="en-US" i="1">
                                <a:latin typeface="Cambria Math" panose="02040503050406030204" pitchFamily="18" charset="0"/>
                              </a:rPr>
                            </m:ctrlPr>
                          </m:dPr>
                          <m:e>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𝑥</m:t>
                                </m:r>
                              </m:sub>
                            </m:sSub>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𝑦</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1</m:t>
                                </m:r>
                              </m:sub>
                            </m:sSub>
                          </m:e>
                        </m:d>
                        <m:r>
                          <a:rPr lang="en-US" i="1">
                            <a:latin typeface="Cambria Math" panose="02040503050406030204" pitchFamily="18" charset="0"/>
                          </a:rPr>
                          <m:t> (</m:t>
                        </m:r>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𝑥𝑦</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2</m:t>
                            </m:r>
                          </m:sub>
                        </m:sSub>
                        <m:r>
                          <a:rPr lang="en-US" i="1">
                            <a:latin typeface="Cambria Math" panose="02040503050406030204" pitchFamily="18" charset="0"/>
                          </a:rPr>
                          <m:t>) </m:t>
                        </m:r>
                      </m:num>
                      <m:den>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𝜇</m:t>
                                </m:r>
                              </m:e>
                              <m:sub>
                                <m:r>
                                  <a:rPr lang="en-US" i="1">
                                    <a:latin typeface="Cambria Math" panose="02040503050406030204" pitchFamily="18" charset="0"/>
                                  </a:rPr>
                                  <m:t>𝑥</m:t>
                                </m:r>
                              </m:sub>
                              <m:sup>
                                <m:r>
                                  <a:rPr lang="en-US" i="1">
                                    <a:latin typeface="Cambria Math" panose="02040503050406030204" pitchFamily="18" charset="0"/>
                                  </a:rPr>
                                  <m:t>2</m:t>
                                </m:r>
                              </m:sup>
                            </m:sSubSup>
                            <m:r>
                              <a:rPr lang="en-US" i="1">
                                <a:latin typeface="Cambria Math" panose="02040503050406030204" pitchFamily="18" charset="0"/>
                              </a:rPr>
                              <m:t>+ </m:t>
                            </m:r>
                            <m:sSubSup>
                              <m:sSubSupPr>
                                <m:ctrlPr>
                                  <a:rPr lang="en-US" i="1">
                                    <a:latin typeface="Cambria Math" panose="02040503050406030204" pitchFamily="18" charset="0"/>
                                  </a:rPr>
                                </m:ctrlPr>
                              </m:sSubSupPr>
                              <m:e>
                                <m:r>
                                  <a:rPr lang="en-US" i="1">
                                    <a:latin typeface="Cambria Math" panose="02040503050406030204" pitchFamily="18" charset="0"/>
                                  </a:rPr>
                                  <m:t>𝜇</m:t>
                                </m:r>
                              </m:e>
                              <m:sub>
                                <m:r>
                                  <a:rPr lang="en-US" i="1">
                                    <a:latin typeface="Cambria Math" panose="02040503050406030204" pitchFamily="18" charset="0"/>
                                  </a:rPr>
                                  <m:t>𝑦</m:t>
                                </m:r>
                              </m:sub>
                              <m:sup>
                                <m:r>
                                  <a:rPr lang="en-US" i="1">
                                    <a:latin typeface="Cambria Math" panose="02040503050406030204" pitchFamily="18" charset="0"/>
                                  </a:rPr>
                                  <m:t>2</m:t>
                                </m:r>
                              </m:sup>
                            </m:sSubSup>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1</m:t>
                                </m:r>
                              </m:sub>
                            </m:sSub>
                          </m:e>
                        </m:d>
                        <m:r>
                          <a:rPr lang="en-US" i="1">
                            <a:latin typeface="Cambria Math" panose="02040503050406030204" pitchFamily="18" charset="0"/>
                          </a:rPr>
                          <m:t> </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𝑥</m:t>
                                </m:r>
                              </m:sub>
                              <m:sup>
                                <m:r>
                                  <a:rPr lang="en-US" i="1">
                                    <a:latin typeface="Cambria Math" panose="02040503050406030204" pitchFamily="18" charset="0"/>
                                  </a:rPr>
                                  <m:t>2</m:t>
                                </m:r>
                              </m:sup>
                            </m:sSubSup>
                            <m:r>
                              <a:rPr lang="en-US" i="1">
                                <a:latin typeface="Cambria Math" panose="02040503050406030204" pitchFamily="18" charset="0"/>
                              </a:rPr>
                              <m:t>+ </m:t>
                            </m:r>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𝑦</m:t>
                                </m:r>
                              </m:sub>
                              <m:sup>
                                <m:r>
                                  <a:rPr lang="en-US" i="1">
                                    <a:latin typeface="Cambria Math" panose="02040503050406030204" pitchFamily="18" charset="0"/>
                                  </a:rPr>
                                  <m:t>2</m:t>
                                </m:r>
                              </m:sup>
                            </m:sSubSup>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2</m:t>
                                </m:r>
                              </m:sub>
                            </m:sSub>
                          </m:e>
                        </m:d>
                      </m:den>
                    </m:f>
                  </m:oMath>
                </a14:m>
                <a:endParaRPr lang="en-US">
                  <a:solidFill>
                    <a:schemeClr val="tx1"/>
                  </a:solidFill>
                  <a:latin typeface="Times New Roman" panose="02020603050405020304" pitchFamily="18" charset="0"/>
                  <a:cs typeface="Times New Roman" panose="02020603050405020304" pitchFamily="18" charset="0"/>
                </a:endParaRPr>
              </a:p>
              <a:p>
                <a:pPr marL="1511300" lvl="3" indent="0" algn="just" fontAlgn="base">
                  <a:buClr>
                    <a:schemeClr val="tx1"/>
                  </a:buClr>
                  <a:buNone/>
                </a:pPr>
                <a:endParaRPr lang="en-US">
                  <a:solidFill>
                    <a:schemeClr val="tx1"/>
                  </a:solidFill>
                  <a:latin typeface="Times New Roman" panose="02020603050405020304" pitchFamily="18" charset="0"/>
                  <a:cs typeface="Times New Roman" panose="02020603050405020304" pitchFamily="18" charset="0"/>
                </a:endParaRPr>
              </a:p>
              <a:p>
                <a:pPr lvl="1" algn="just" fontAlgn="base">
                  <a:buClr>
                    <a:schemeClr val="tx1"/>
                  </a:buClr>
                  <a:buFont typeface="Arial" panose="020B0604020202020204" pitchFamily="34" charset="0"/>
                  <a:buChar char="•"/>
                </a:pPr>
                <a:r>
                  <a:rPr lang="en-US">
                    <a:solidFill>
                      <a:schemeClr val="tx1"/>
                    </a:solidFill>
                    <a:latin typeface="Times New Roman" panose="02020603050405020304" pitchFamily="18" charset="0"/>
                    <a:cs typeface="Times New Roman" panose="02020603050405020304" pitchFamily="18" charset="0"/>
                  </a:rPr>
                  <a:t>Kết quả: </a:t>
                </a:r>
                <a:r>
                  <a:rPr lang="en-US"/>
                  <a:t>Hình ảnh nhúng </a:t>
                </a:r>
                <a14:m>
                  <m:oMath xmlns:m="http://schemas.openxmlformats.org/officeDocument/2006/math">
                    <m:r>
                      <a:rPr lang="en-US" i="1">
                        <a:latin typeface="Cambria Math" panose="02040503050406030204" pitchFamily="18" charset="0"/>
                      </a:rPr>
                      <m:t>𝑋</m:t>
                    </m:r>
                  </m:oMath>
                </a14:m>
                <a:r>
                  <a:rPr lang="en-US"/>
                  <a:t> sẵn sàng cho bước tạo nhiễu đối kháng.</a:t>
                </a:r>
              </a:p>
              <a:p>
                <a:pPr lvl="1" algn="just" fontAlgn="base">
                  <a:buClr>
                    <a:schemeClr val="tx1"/>
                  </a:buClr>
                  <a:buFont typeface="Arial" panose="020B0604020202020204" pitchFamily="34" charset="0"/>
                  <a:buChar char="•"/>
                </a:pPr>
                <a:endParaRPr lang="en-US">
                  <a:solidFill>
                    <a:schemeClr val="tx1"/>
                  </a:solidFill>
                  <a:latin typeface="Times New Roman" panose="02020603050405020304" pitchFamily="18" charset="0"/>
                  <a:cs typeface="Times New Roman" panose="02020603050405020304" pitchFamily="18" charset="0"/>
                </a:endParaRPr>
              </a:p>
              <a:p>
                <a:pPr lvl="1" algn="just" fontAlgn="base">
                  <a:buClr>
                    <a:schemeClr val="tx1"/>
                  </a:buClr>
                  <a:buFont typeface="Arial" panose="020B0604020202020204" pitchFamily="34" charset="0"/>
                  <a:buChar char="•"/>
                </a:pPr>
                <a:endParaRPr lang="en-US">
                  <a:solidFill>
                    <a:schemeClr val="tx1"/>
                  </a:solidFill>
                  <a:latin typeface="Times New Roman" panose="02020603050405020304" pitchFamily="18" charset="0"/>
                  <a:cs typeface="Times New Roman" panose="02020603050405020304" pitchFamily="18" charset="0"/>
                </a:endParaRPr>
              </a:p>
              <a:p>
                <a:pPr lvl="3" algn="just" fontAlgn="base">
                  <a:buClr>
                    <a:schemeClr val="tx1"/>
                  </a:buClr>
                  <a:buFont typeface="Courier New" panose="02070309020205020404" pitchFamily="49" charset="0"/>
                  <a:buChar char="o"/>
                </a:pPr>
                <a:endParaRPr lang="en-US" sz="2000" u="sng">
                  <a:solidFill>
                    <a:schemeClr val="tx1"/>
                  </a:solidFill>
                  <a:latin typeface="Times New Roman" panose="02020603050405020304" pitchFamily="18" charset="0"/>
                  <a:cs typeface="Times New Roman" panose="02020603050405020304" pitchFamily="18" charset="0"/>
                </a:endParaRPr>
              </a:p>
              <a:p>
                <a:pPr marL="1511300" lvl="3" indent="0" algn="just" fontAlgn="base">
                  <a:buClr>
                    <a:schemeClr val="tx1"/>
                  </a:buClr>
                  <a:buNone/>
                </a:pPr>
                <a:endParaRPr lang="en-US" sz="2000" u="sng">
                  <a:solidFill>
                    <a:schemeClr val="tx1"/>
                  </a:solidFill>
                  <a:latin typeface="Times New Roman" panose="02020603050405020304" pitchFamily="18" charset="0"/>
                  <a:cs typeface="Times New Roman" panose="02020603050405020304" pitchFamily="18" charset="0"/>
                </a:endParaRPr>
              </a:p>
            </p:txBody>
          </p:sp>
        </mc:Choice>
        <mc:Fallback xmlns="">
          <p:sp>
            <p:nvSpPr>
              <p:cNvPr id="860" name="Google Shape;860;p53"/>
              <p:cNvSpPr txBox="1">
                <a:spLocks noGrp="1" noRot="1" noChangeAspect="1" noMove="1" noResize="1" noEditPoints="1" noAdjustHandles="1" noChangeArrowheads="1" noChangeShapeType="1" noTextEdit="1"/>
              </p:cNvSpPr>
              <p:nvPr>
                <p:ph type="body" idx="1"/>
              </p:nvPr>
            </p:nvSpPr>
            <p:spPr>
              <a:xfrm>
                <a:off x="442733" y="439451"/>
                <a:ext cx="7813130" cy="4129613"/>
              </a:xfrm>
              <a:prstGeom prst="rect">
                <a:avLst/>
              </a:prstGeom>
              <a:blipFill>
                <a:blip r:embed="rId3"/>
                <a:stretch>
                  <a:fillRect r="-312"/>
                </a:stretch>
              </a:blipFill>
            </p:spPr>
            <p:txBody>
              <a:bodyPr/>
              <a:lstStyle/>
              <a:p>
                <a:r>
                  <a:rPr lang="en-US">
                    <a:noFill/>
                  </a:rPr>
                  <a:t> </a:t>
                </a:r>
              </a:p>
            </p:txBody>
          </p:sp>
        </mc:Fallback>
      </mc:AlternateContent>
      <p:grpSp>
        <p:nvGrpSpPr>
          <p:cNvPr id="861" name="Google Shape;861;p53"/>
          <p:cNvGrpSpPr/>
          <p:nvPr/>
        </p:nvGrpSpPr>
        <p:grpSpPr>
          <a:xfrm>
            <a:off x="442734" y="4336671"/>
            <a:ext cx="7442528" cy="232393"/>
            <a:chOff x="763125" y="3325025"/>
            <a:chExt cx="10819200" cy="331800"/>
          </a:xfrm>
        </p:grpSpPr>
        <p:cxnSp>
          <p:nvCxnSpPr>
            <p:cNvPr id="862" name="Google Shape;862;p53"/>
            <p:cNvCxnSpPr/>
            <p:nvPr/>
          </p:nvCxnSpPr>
          <p:spPr>
            <a:xfrm>
              <a:off x="1015425" y="3325025"/>
              <a:ext cx="265500" cy="331800"/>
            </a:xfrm>
            <a:prstGeom prst="straightConnector1">
              <a:avLst/>
            </a:prstGeom>
            <a:noFill/>
            <a:ln w="9525" cap="flat" cmpd="sng">
              <a:solidFill>
                <a:srgbClr val="00FFFF"/>
              </a:solidFill>
              <a:prstDash val="solid"/>
              <a:round/>
              <a:headEnd type="none" w="med" len="med"/>
              <a:tailEnd type="none" w="med" len="med"/>
            </a:ln>
            <a:effectLst>
              <a:outerShdw blurRad="57150" dist="9525" dir="3780000" algn="bl" rotWithShape="0">
                <a:schemeClr val="dk1">
                  <a:alpha val="75000"/>
                </a:schemeClr>
              </a:outerShdw>
            </a:effectLst>
          </p:spPr>
        </p:cxnSp>
        <p:cxnSp>
          <p:nvCxnSpPr>
            <p:cNvPr id="863" name="Google Shape;863;p53"/>
            <p:cNvCxnSpPr/>
            <p:nvPr/>
          </p:nvCxnSpPr>
          <p:spPr>
            <a:xfrm rot="10800000">
              <a:off x="763125" y="3325025"/>
              <a:ext cx="252300" cy="0"/>
            </a:xfrm>
            <a:prstGeom prst="straightConnector1">
              <a:avLst/>
            </a:prstGeom>
            <a:noFill/>
            <a:ln w="9525" cap="rnd" cmpd="sng">
              <a:solidFill>
                <a:srgbClr val="00FFFF"/>
              </a:solidFill>
              <a:prstDash val="solid"/>
              <a:round/>
              <a:headEnd type="none" w="med" len="med"/>
              <a:tailEnd type="none" w="med" len="med"/>
            </a:ln>
            <a:effectLst>
              <a:outerShdw blurRad="57150" dist="9525" dir="3780000" algn="bl" rotWithShape="0">
                <a:schemeClr val="dk1">
                  <a:alpha val="75000"/>
                </a:schemeClr>
              </a:outerShdw>
            </a:effectLst>
          </p:spPr>
        </p:cxnSp>
        <p:cxnSp>
          <p:nvCxnSpPr>
            <p:cNvPr id="864" name="Google Shape;864;p53"/>
            <p:cNvCxnSpPr/>
            <p:nvPr/>
          </p:nvCxnSpPr>
          <p:spPr>
            <a:xfrm>
              <a:off x="1280925" y="3656825"/>
              <a:ext cx="10301400" cy="0"/>
            </a:xfrm>
            <a:prstGeom prst="straightConnector1">
              <a:avLst/>
            </a:prstGeom>
            <a:noFill/>
            <a:ln w="9525" cap="rnd" cmpd="sng">
              <a:solidFill>
                <a:srgbClr val="00FFFF"/>
              </a:solidFill>
              <a:prstDash val="solid"/>
              <a:round/>
              <a:headEnd type="none" w="med" len="med"/>
              <a:tailEnd type="oval" w="med" len="med"/>
            </a:ln>
            <a:effectLst>
              <a:outerShdw blurRad="57150" dist="9525" dir="3780000" algn="bl" rotWithShape="0">
                <a:schemeClr val="dk1">
                  <a:alpha val="75000"/>
                </a:schemeClr>
              </a:outerShdw>
            </a:effectLst>
          </p:spPr>
        </p:cxnSp>
      </p:grpSp>
      <p:graphicFrame>
        <p:nvGraphicFramePr>
          <p:cNvPr id="5" name="Object 4">
            <a:extLst>
              <a:ext uri="{FF2B5EF4-FFF2-40B4-BE49-F238E27FC236}">
                <a16:creationId xmlns:a16="http://schemas.microsoft.com/office/drawing/2014/main" id="{1396238D-2E5D-476C-4182-78098E674F63}"/>
              </a:ext>
            </a:extLst>
          </p:cNvPr>
          <p:cNvGraphicFramePr>
            <a:graphicFrameLocks noChangeAspect="1"/>
          </p:cNvGraphicFramePr>
          <p:nvPr>
            <p:extLst>
              <p:ext uri="{D42A27DB-BD31-4B8C-83A1-F6EECF244321}">
                <p14:modId xmlns:p14="http://schemas.microsoft.com/office/powerpoint/2010/main" val="1168051279"/>
              </p:ext>
            </p:extLst>
          </p:nvPr>
        </p:nvGraphicFramePr>
        <p:xfrm>
          <a:off x="4927600" y="2641600"/>
          <a:ext cx="914400" cy="198438"/>
        </p:xfrm>
        <a:graphic>
          <a:graphicData uri="http://schemas.openxmlformats.org/presentationml/2006/ole">
            <mc:AlternateContent xmlns:mc="http://schemas.openxmlformats.org/markup-compatibility/2006">
              <mc:Choice xmlns:v="urn:schemas-microsoft-com:vml" Requires="v">
                <p:oleObj name="Equation" r:id="rId4" imgW="914400" imgH="198720" progId="Equation.DSMT4">
                  <p:embed/>
                </p:oleObj>
              </mc:Choice>
              <mc:Fallback>
                <p:oleObj name="Equation" r:id="rId4" imgW="914400" imgH="198720" progId="Equation.DSMT4">
                  <p:embed/>
                  <p:pic>
                    <p:nvPicPr>
                      <p:cNvPr id="0" name=""/>
                      <p:cNvPicPr/>
                      <p:nvPr/>
                    </p:nvPicPr>
                    <p:blipFill>
                      <a:blip r:embed="rId5"/>
                      <a:stretch>
                        <a:fillRect/>
                      </a:stretch>
                    </p:blipFill>
                    <p:spPr>
                      <a:xfrm>
                        <a:off x="4927600" y="2641600"/>
                        <a:ext cx="914400" cy="198438"/>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108FC53B-E984-B48D-AC33-E8A975B8D62C}"/>
              </a:ext>
            </a:extLst>
          </p:cNvPr>
          <p:cNvGraphicFramePr>
            <a:graphicFrameLocks noChangeAspect="1"/>
          </p:cNvGraphicFramePr>
          <p:nvPr>
            <p:extLst>
              <p:ext uri="{D42A27DB-BD31-4B8C-83A1-F6EECF244321}">
                <p14:modId xmlns:p14="http://schemas.microsoft.com/office/powerpoint/2010/main" val="218068317"/>
              </p:ext>
            </p:extLst>
          </p:nvPr>
        </p:nvGraphicFramePr>
        <p:xfrm>
          <a:off x="4927600" y="2641600"/>
          <a:ext cx="914400" cy="198438"/>
        </p:xfrm>
        <a:graphic>
          <a:graphicData uri="http://schemas.openxmlformats.org/presentationml/2006/ole">
            <mc:AlternateContent xmlns:mc="http://schemas.openxmlformats.org/markup-compatibility/2006">
              <mc:Choice xmlns:v="urn:schemas-microsoft-com:vml" Requires="v">
                <p:oleObj name="Equation" r:id="rId6" imgW="914400" imgH="198720" progId="Equation.DSMT4">
                  <p:embed/>
                </p:oleObj>
              </mc:Choice>
              <mc:Fallback>
                <p:oleObj name="Equation" r:id="rId6" imgW="914400" imgH="198720" progId="Equation.DSMT4">
                  <p:embed/>
                  <p:pic>
                    <p:nvPicPr>
                      <p:cNvPr id="0" name=""/>
                      <p:cNvPicPr/>
                      <p:nvPr/>
                    </p:nvPicPr>
                    <p:blipFill>
                      <a:blip r:embed="rId5"/>
                      <a:stretch>
                        <a:fillRect/>
                      </a:stretch>
                    </p:blipFill>
                    <p:spPr>
                      <a:xfrm>
                        <a:off x="4927600" y="2641600"/>
                        <a:ext cx="914400" cy="198438"/>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73A8A3A4-55B0-CA39-61D3-7208020272E2}"/>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 name="Subtitle 16">
                <a:extLst>
                  <a:ext uri="{FF2B5EF4-FFF2-40B4-BE49-F238E27FC236}">
                    <a16:creationId xmlns:a16="http://schemas.microsoft.com/office/drawing/2014/main" id="{3C5D0F57-744F-D587-5F26-3A79F47FC0BC}"/>
                  </a:ext>
                </a:extLst>
              </p:cNvPr>
              <p:cNvSpPr>
                <a:spLocks noGrp="1"/>
              </p:cNvSpPr>
              <p:nvPr>
                <p:ph type="subTitle" idx="1"/>
              </p:nvPr>
            </p:nvSpPr>
            <p:spPr>
              <a:xfrm>
                <a:off x="631531" y="1211175"/>
                <a:ext cx="7805238" cy="3389397"/>
              </a:xfrm>
            </p:spPr>
            <p:txBody>
              <a:bodyPr/>
              <a:lstStyle/>
              <a:p>
                <a:pPr marL="139700" indent="0" algn="l"/>
                <a:r>
                  <a:rPr lang="en-US" sz="1800">
                    <a:latin typeface="Times New Roman" panose="02020603050405020304" pitchFamily="18" charset="0"/>
                    <a:cs typeface="Times New Roman" panose="02020603050405020304" pitchFamily="18" charset="0"/>
                  </a:rPr>
                  <a:t>Quy trình chọn pixel, thử </a:t>
                </a:r>
                <a14:m>
                  <m:oMath xmlns:m="http://schemas.openxmlformats.org/officeDocument/2006/math">
                    <m:r>
                      <a:rPr lang="en-US" sz="1800" i="1">
                        <a:latin typeface="Cambria Math" panose="02040503050406030204" pitchFamily="18" charset="0"/>
                      </a:rPr>
                      <m:t>±</m:t>
                    </m:r>
                    <m:r>
                      <a:rPr lang="en-US" sz="1800" i="1">
                        <a:latin typeface="Cambria Math" panose="02040503050406030204" pitchFamily="18" charset="0"/>
                      </a:rPr>
                      <m:t>𝜖</m:t>
                    </m:r>
                  </m:oMath>
                </a14:m>
                <a:r>
                  <a:rPr lang="en-US" sz="1800">
                    <a:latin typeface="Times New Roman" panose="02020603050405020304" pitchFamily="18" charset="0"/>
                    <a:cs typeface="Times New Roman" panose="02020603050405020304" pitchFamily="18" charset="0"/>
                  </a:rPr>
                  <a:t>, giữ thay đổi nếu giảm độ tin cậy phân loại:</a:t>
                </a:r>
              </a:p>
              <a:p>
                <a:pPr algn="l">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Lấy hình ảnh nhúng </a:t>
                </a:r>
                <a14:m>
                  <m:oMath xmlns:m="http://schemas.openxmlformats.org/officeDocument/2006/math">
                    <m:r>
                      <a:rPr lang="en-US" sz="1400" i="1">
                        <a:latin typeface="Cambria Math" panose="02040503050406030204" pitchFamily="18" charset="0"/>
                      </a:rPr>
                      <m:t>𝑋</m:t>
                    </m:r>
                  </m:oMath>
                </a14:m>
                <a:r>
                  <a:rPr lang="en-US" sz="1400">
                    <a:latin typeface="Times New Roman" panose="02020603050405020304" pitchFamily="18" charset="0"/>
                    <a:cs typeface="Times New Roman" panose="02020603050405020304" pitchFamily="18" charset="0"/>
                  </a:rPr>
                  <a:t> và nhãn đúng </a:t>
                </a:r>
                <a14:m>
                  <m:oMath xmlns:m="http://schemas.openxmlformats.org/officeDocument/2006/math">
                    <m:r>
                      <a:rPr lang="en-US" sz="1400" i="1">
                        <a:latin typeface="Cambria Math" panose="02040503050406030204" pitchFamily="18" charset="0"/>
                      </a:rPr>
                      <m:t>𝑦</m:t>
                    </m:r>
                  </m:oMath>
                </a14:m>
                <a:r>
                  <a:rPr lang="en-US" sz="1400">
                    <a:latin typeface="Times New Roman" panose="02020603050405020304" pitchFamily="18" charset="0"/>
                    <a:cs typeface="Times New Roman" panose="02020603050405020304" pitchFamily="18" charset="0"/>
                  </a:rPr>
                  <a:t>.</a:t>
                </a:r>
              </a:p>
              <a:p>
                <a:pPr algn="l">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Lặp tối đa T lần (ví dụ: T = 20):</a:t>
                </a:r>
              </a:p>
              <a:p>
                <a:pPr marL="1397000" lvl="2" indent="-342900" algn="just">
                  <a:buFont typeface="Courier New" panose="02070309020205020404" pitchFamily="49" charset="0"/>
                  <a:buChar char="o"/>
                </a:pPr>
                <a:r>
                  <a:rPr lang="en-US" sz="1400">
                    <a:latin typeface="Times New Roman" panose="02020603050405020304" pitchFamily="18" charset="0"/>
                    <a:cs typeface="Times New Roman" panose="02020603050405020304" pitchFamily="18" charset="0"/>
                  </a:rPr>
                  <a:t>Chọn ngẫu nhiên pixel </a:t>
                </a:r>
                <a14:m>
                  <m:oMath xmlns:m="http://schemas.openxmlformats.org/officeDocument/2006/math">
                    <m:r>
                      <a:rPr lang="en-US" sz="1400" i="1">
                        <a:latin typeface="Cambria Math" panose="02040503050406030204" pitchFamily="18" charset="0"/>
                      </a:rPr>
                      <m:t>𝑖</m:t>
                    </m:r>
                  </m:oMath>
                </a14:m>
                <a:r>
                  <a:rPr lang="en-US" sz="1400">
                    <a:latin typeface="Times New Roman" panose="02020603050405020304" pitchFamily="18" charset="0"/>
                    <a:cs typeface="Times New Roman" panose="02020603050405020304" pitchFamily="18" charset="0"/>
                  </a:rPr>
                  <a:t> trong </a:t>
                </a:r>
                <a14:m>
                  <m:oMath xmlns:m="http://schemas.openxmlformats.org/officeDocument/2006/math">
                    <m:r>
                      <a:rPr lang="en-US" sz="1400" i="1">
                        <a:latin typeface="Cambria Math" panose="02040503050406030204" pitchFamily="18" charset="0"/>
                      </a:rPr>
                      <m:t>𝑋</m:t>
                    </m:r>
                  </m:oMath>
                </a14:m>
                <a:r>
                  <a:rPr lang="en-US" sz="1400">
                    <a:latin typeface="Times New Roman" panose="02020603050405020304" pitchFamily="18" charset="0"/>
                    <a:cs typeface="Times New Roman" panose="02020603050405020304" pitchFamily="18" charset="0"/>
                  </a:rPr>
                  <a:t>.</a:t>
                </a:r>
              </a:p>
              <a:p>
                <a:pPr algn="just"/>
                <a:endParaRPr lang="en-US" sz="1400"/>
              </a:p>
              <a:p>
                <a:pPr lvl="2" algn="just">
                  <a:buFont typeface="Courier New" panose="02070309020205020404" pitchFamily="49" charset="0"/>
                  <a:buChar char="o"/>
                </a:pPr>
                <a:r>
                  <a:rPr lang="en-US" sz="1400">
                    <a:latin typeface="Times New Roman" panose="02020603050405020304" pitchFamily="18" charset="0"/>
                    <a:cs typeface="Times New Roman" panose="02020603050405020304" pitchFamily="18" charset="0"/>
                  </a:rPr>
                  <a:t>Tạo hai hình ảnh thử nghiệm: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𝑎𝑑𝑣</m:t>
                        </m:r>
                      </m:sub>
                      <m:sup>
                        <m:r>
                          <a:rPr lang="en-US" sz="1400" i="1">
                            <a:latin typeface="Cambria Math" panose="02040503050406030204" pitchFamily="18" charset="0"/>
                          </a:rPr>
                          <m:t>𝑡</m:t>
                        </m:r>
                        <m:r>
                          <a:rPr lang="en-US" sz="1400" i="1">
                            <a:latin typeface="Cambria Math" panose="02040503050406030204" pitchFamily="18" charset="0"/>
                          </a:rPr>
                          <m:t>+1,+</m:t>
                        </m:r>
                      </m:sup>
                    </m:sSubSup>
                  </m:oMath>
                </a14:m>
                <a:r>
                  <a:rPr lang="en-US" sz="1400">
                    <a:latin typeface="Times New Roman" panose="02020603050405020304" pitchFamily="18" charset="0"/>
                    <a:cs typeface="Times New Roman" panose="02020603050405020304" pitchFamily="18" charset="0"/>
                  </a:rPr>
                  <a:t> = </a:t>
                </a:r>
                <a14:m>
                  <m:oMath xmlns:m="http://schemas.openxmlformats.org/officeDocument/2006/math">
                    <m:r>
                      <a:rPr lang="en-US" sz="1400" i="1">
                        <a:latin typeface="Cambria Math" panose="02040503050406030204" pitchFamily="18" charset="0"/>
                      </a:rPr>
                      <m:t>𝑋</m:t>
                    </m:r>
                  </m:oMath>
                </a14:m>
                <a:r>
                  <a:rPr lang="en-US" sz="1400">
                    <a:latin typeface="Times New Roman" panose="02020603050405020304" pitchFamily="18" charset="0"/>
                    <a:cs typeface="Times New Roman" panose="02020603050405020304" pitchFamily="18" charset="0"/>
                  </a:rPr>
                  <a:t> +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𝛿</m:t>
                        </m:r>
                      </m:e>
                      <m:sub>
                        <m:r>
                          <a:rPr lang="en-US" sz="1400" i="1">
                            <a:latin typeface="Cambria Math" panose="02040503050406030204" pitchFamily="18" charset="0"/>
                          </a:rPr>
                          <m:t>𝑖</m:t>
                        </m:r>
                      </m:sub>
                      <m:sup>
                        <m:r>
                          <a:rPr lang="en-US" sz="1400" i="1">
                            <a:latin typeface="Cambria Math" panose="02040503050406030204" pitchFamily="18" charset="0"/>
                          </a:rPr>
                          <m:t>+</m:t>
                        </m:r>
                      </m:sup>
                    </m:sSubSup>
                  </m:oMath>
                </a14:m>
                <a:r>
                  <a:rPr lang="en-US" sz="140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𝑎𝑑𝑣</m:t>
                        </m:r>
                      </m:sub>
                      <m:sup>
                        <m:r>
                          <a:rPr lang="en-US" sz="1400" i="1">
                            <a:latin typeface="Cambria Math" panose="02040503050406030204" pitchFamily="18" charset="0"/>
                          </a:rPr>
                          <m:t>𝑡</m:t>
                        </m:r>
                        <m:r>
                          <a:rPr lang="en-US" sz="1400" i="1">
                            <a:latin typeface="Cambria Math" panose="02040503050406030204" pitchFamily="18" charset="0"/>
                          </a:rPr>
                          <m:t>+1,−</m:t>
                        </m:r>
                      </m:sup>
                    </m:sSubSup>
                  </m:oMath>
                </a14:m>
                <a:r>
                  <a:rPr lang="en-US" sz="1400">
                    <a:latin typeface="Times New Roman" panose="02020603050405020304" pitchFamily="18" charset="0"/>
                    <a:cs typeface="Times New Roman" panose="02020603050405020304" pitchFamily="18" charset="0"/>
                  </a:rPr>
                  <a:t> = </a:t>
                </a:r>
                <a14:m>
                  <m:oMath xmlns:m="http://schemas.openxmlformats.org/officeDocument/2006/math">
                    <m:r>
                      <a:rPr lang="en-US" sz="1400" i="1">
                        <a:latin typeface="Cambria Math" panose="02040503050406030204" pitchFamily="18" charset="0"/>
                      </a:rPr>
                      <m:t>𝑋</m:t>
                    </m:r>
                  </m:oMath>
                </a14:m>
                <a:r>
                  <a:rPr lang="en-US" sz="1400">
                    <a:latin typeface="Times New Roman" panose="02020603050405020304" pitchFamily="18" charset="0"/>
                    <a:cs typeface="Times New Roman" panose="02020603050405020304" pitchFamily="18" charset="0"/>
                  </a:rPr>
                  <a:t> +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𝛿</m:t>
                        </m:r>
                      </m:e>
                      <m:sub>
                        <m:r>
                          <a:rPr lang="en-US" sz="1400" i="1">
                            <a:latin typeface="Cambria Math" panose="02040503050406030204" pitchFamily="18" charset="0"/>
                          </a:rPr>
                          <m:t>𝑖</m:t>
                        </m:r>
                      </m:sub>
                      <m:sup>
                        <m:r>
                          <a:rPr lang="en-US" sz="1400" i="1">
                            <a:latin typeface="Cambria Math" panose="02040503050406030204" pitchFamily="18" charset="0"/>
                          </a:rPr>
                          <m:t>−</m:t>
                        </m:r>
                      </m:sup>
                    </m:sSubSup>
                  </m:oMath>
                </a14:m>
                <a:r>
                  <a:rPr lang="en-US" sz="1400">
                    <a:latin typeface="Times New Roman" panose="02020603050405020304" pitchFamily="18" charset="0"/>
                    <a:cs typeface="Times New Roman" panose="02020603050405020304" pitchFamily="18" charset="0"/>
                  </a:rPr>
                  <a:t> , với </a:t>
                </a:r>
                <a14:m>
                  <m:oMath xmlns:m="http://schemas.openxmlformats.org/officeDocument/2006/math">
                    <m:r>
                      <a:rPr lang="en-US" sz="1400" i="1">
                        <a:latin typeface="Cambria Math" panose="02040503050406030204" pitchFamily="18" charset="0"/>
                      </a:rPr>
                      <m:t>𝛿</m:t>
                    </m:r>
                    <m:r>
                      <a:rPr lang="en-US" sz="1400" i="1">
                        <a:latin typeface="Cambria Math" panose="02040503050406030204" pitchFamily="18" charset="0"/>
                      </a:rPr>
                      <m:t>= </m:t>
                    </m:r>
                    <m:r>
                      <a:rPr lang="en-US" sz="1400" i="1">
                        <a:latin typeface="Cambria Math" panose="02040503050406030204" pitchFamily="18" charset="0"/>
                      </a:rPr>
                      <m:t>𝜖</m:t>
                    </m:r>
                    <m:r>
                      <a:rPr lang="en-US" sz="1400" i="1">
                        <a:latin typeface="Cambria Math" panose="02040503050406030204" pitchFamily="18" charset="0"/>
                      </a:rPr>
                      <m:t>=0.01</m:t>
                    </m:r>
                  </m:oMath>
                </a14:m>
                <a:r>
                  <a:rPr lang="en-US" sz="1400">
                    <a:latin typeface="Times New Roman" panose="02020603050405020304" pitchFamily="18" charset="0"/>
                    <a:cs typeface="Times New Roman" panose="02020603050405020304" pitchFamily="18" charset="0"/>
                  </a:rPr>
                  <a:t>.</a:t>
                </a:r>
              </a:p>
              <a:p>
                <a:pPr algn="just"/>
                <a:endParaRPr lang="en-US" sz="1400"/>
              </a:p>
              <a:p>
                <a:pPr lvl="2" algn="just">
                  <a:buFont typeface="Courier New" panose="02070309020205020404" pitchFamily="49" charset="0"/>
                  <a:buChar char="o"/>
                </a:pPr>
                <a:r>
                  <a:rPr lang="en-US" sz="1400">
                    <a:latin typeface="Times New Roman" panose="02020603050405020304" pitchFamily="18" charset="0"/>
                    <a:cs typeface="Times New Roman" panose="02020603050405020304" pitchFamily="18" charset="0"/>
                  </a:rPr>
                  <a:t>So sánh độ tin cậy dự đoán </a:t>
                </a:r>
                <a14:m>
                  <m:oMath xmlns:m="http://schemas.openxmlformats.org/officeDocument/2006/math">
                    <m:r>
                      <a:rPr lang="en-US" sz="1400" i="1">
                        <a:latin typeface="Cambria Math" panose="02040503050406030204" pitchFamily="18" charset="0"/>
                      </a:rPr>
                      <m:t>𝑓</m:t>
                    </m:r>
                    <m:r>
                      <a:rPr lang="en-US" sz="1400">
                        <a:latin typeface="Cambria Math" panose="02040503050406030204" pitchFamily="18" charset="0"/>
                      </a:rPr>
                      <m:t>( </m:t>
                    </m:r>
                    <m:sSubSup>
                      <m:sSubSupPr>
                        <m:ctrlPr>
                          <a:rPr lang="en-US" sz="1400" i="1">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𝑎𝑑𝑣</m:t>
                        </m:r>
                      </m:sub>
                      <m:sup>
                        <m:r>
                          <a:rPr lang="en-US" sz="1400" i="1">
                            <a:latin typeface="Cambria Math" panose="02040503050406030204" pitchFamily="18" charset="0"/>
                          </a:rPr>
                          <m:t>𝑡</m:t>
                        </m:r>
                        <m:r>
                          <a:rPr lang="en-US" sz="1400" i="1">
                            <a:latin typeface="Cambria Math" panose="02040503050406030204" pitchFamily="18" charset="0"/>
                          </a:rPr>
                          <m:t>+1,+</m:t>
                        </m:r>
                      </m:sup>
                    </m:sSubSup>
                    <m:r>
                      <a:rPr lang="en-US" sz="1400" i="1">
                        <a:latin typeface="Cambria Math" panose="02040503050406030204" pitchFamily="18" charset="0"/>
                      </a:rPr>
                      <m:t>)</m:t>
                    </m:r>
                  </m:oMath>
                </a14:m>
                <a:r>
                  <a:rPr lang="en-US" sz="1400">
                    <a:latin typeface="Times New Roman" panose="02020603050405020304" pitchFamily="18" charset="0"/>
                    <a:cs typeface="Times New Roman" panose="02020603050405020304" pitchFamily="18" charset="0"/>
                  </a:rPr>
                  <a:t> và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𝑓</m:t>
                        </m:r>
                        <m:r>
                          <a:rPr lang="en-US" sz="1400" i="1">
                            <a:latin typeface="Cambria Math" panose="02040503050406030204" pitchFamily="18" charset="0"/>
                          </a:rPr>
                          <m:t>(</m:t>
                        </m:r>
                        <m:r>
                          <a:rPr lang="en-US" sz="1400" i="1">
                            <a:latin typeface="Cambria Math" panose="02040503050406030204" pitchFamily="18" charset="0"/>
                          </a:rPr>
                          <m:t>𝑋</m:t>
                        </m:r>
                      </m:e>
                      <m:sub>
                        <m:r>
                          <a:rPr lang="en-US" sz="1400" i="1">
                            <a:latin typeface="Cambria Math" panose="02040503050406030204" pitchFamily="18" charset="0"/>
                          </a:rPr>
                          <m:t>𝑎𝑑𝑣</m:t>
                        </m:r>
                      </m:sub>
                      <m:sup>
                        <m:r>
                          <a:rPr lang="en-US" sz="1400" i="1">
                            <a:latin typeface="Cambria Math" panose="02040503050406030204" pitchFamily="18" charset="0"/>
                          </a:rPr>
                          <m:t>𝑡</m:t>
                        </m:r>
                        <m:r>
                          <a:rPr lang="en-US" sz="1400" i="1">
                            <a:latin typeface="Cambria Math" panose="02040503050406030204" pitchFamily="18" charset="0"/>
                          </a:rPr>
                          <m:t>+1,−</m:t>
                        </m:r>
                      </m:sup>
                    </m:sSubSup>
                    <m:r>
                      <a:rPr lang="en-US" sz="1400" i="1">
                        <a:latin typeface="Cambria Math" panose="02040503050406030204" pitchFamily="18" charset="0"/>
                      </a:rPr>
                      <m:t>)</m:t>
                    </m:r>
                  </m:oMath>
                </a14:m>
                <a:r>
                  <a:rPr lang="en-US" sz="1400">
                    <a:latin typeface="Times New Roman" panose="02020603050405020304" pitchFamily="18" charset="0"/>
                    <a:cs typeface="Times New Roman" panose="02020603050405020304" pitchFamily="18" charset="0"/>
                  </a:rPr>
                  <a:t> chọn nhiễu giảm độ tin cậy nhiều hơn: </a:t>
                </a:r>
              </a:p>
              <a:p>
                <a:pPr algn="just"/>
                <a:r>
                  <a:rPr lang="en-US" sz="140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𝑎𝑑𝑣</m:t>
                        </m:r>
                      </m:sub>
                    </m:sSub>
                  </m:oMath>
                </a14:m>
                <a:r>
                  <a:rPr lang="en-US" sz="1400">
                    <a:latin typeface="Times New Roman" panose="02020603050405020304" pitchFamily="18" charset="0"/>
                    <a:cs typeface="Times New Roman" panose="02020603050405020304" pitchFamily="18" charset="0"/>
                  </a:rPr>
                  <a:t> = </a:t>
                </a:r>
                <a14:m>
                  <m:oMath xmlns:m="http://schemas.openxmlformats.org/officeDocument/2006/math">
                    <m:d>
                      <m:dPr>
                        <m:begChr m:val="{"/>
                        <m:endChr m:val=""/>
                        <m:ctrlPr>
                          <a:rPr lang="en-US" sz="1400" i="1">
                            <a:latin typeface="Cambria Math" panose="02040503050406030204" pitchFamily="18" charset="0"/>
                          </a:rPr>
                        </m:ctrlPr>
                      </m:dPr>
                      <m:e>
                        <m:eqArr>
                          <m:eqArrPr>
                            <m:ctrlPr>
                              <a:rPr lang="en-US" sz="1400" i="1">
                                <a:latin typeface="Cambria Math" panose="02040503050406030204" pitchFamily="18" charset="0"/>
                              </a:rPr>
                            </m:ctrlPr>
                          </m:eqArrPr>
                          <m:e>
                            <m:sSubSup>
                              <m:sSubSupPr>
                                <m:ctrlPr>
                                  <a:rPr lang="en-US" sz="1400" i="1">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𝑎𝑑𝑣</m:t>
                                </m:r>
                              </m:sub>
                              <m:sup>
                                <m:r>
                                  <a:rPr lang="en-US" sz="1400" i="1">
                                    <a:latin typeface="Cambria Math" panose="02040503050406030204" pitchFamily="18" charset="0"/>
                                  </a:rPr>
                                  <m:t>𝑡</m:t>
                                </m:r>
                                <m:r>
                                  <a:rPr lang="en-US" sz="1400" i="1">
                                    <a:latin typeface="Cambria Math" panose="02040503050406030204" pitchFamily="18" charset="0"/>
                                  </a:rPr>
                                  <m:t>+1,+</m:t>
                                </m:r>
                              </m:sup>
                            </m:sSubSup>
                            <m:r>
                              <a:rPr lang="en-US" sz="1400">
                                <a:latin typeface="Cambria Math" panose="02040503050406030204" pitchFamily="18" charset="0"/>
                              </a:rPr>
                              <m:t> ,   </m:t>
                            </m:r>
                            <m:r>
                              <m:rPr>
                                <m:sty m:val="p"/>
                              </m:rPr>
                              <a:rPr lang="en-US" sz="1400">
                                <a:latin typeface="Cambria Math" panose="02040503050406030204" pitchFamily="18" charset="0"/>
                              </a:rPr>
                              <m:t>n</m:t>
                            </m:r>
                            <m:r>
                              <a:rPr lang="en-US" sz="1400">
                                <a:latin typeface="Cambria Math" panose="02040503050406030204" pitchFamily="18" charset="0"/>
                              </a:rPr>
                              <m:t>ế</m:t>
                            </m:r>
                            <m:r>
                              <m:rPr>
                                <m:sty m:val="p"/>
                              </m:rPr>
                              <a:rPr lang="en-US" sz="1400">
                                <a:latin typeface="Cambria Math" panose="02040503050406030204" pitchFamily="18" charset="0"/>
                              </a:rPr>
                              <m:t>u</m:t>
                            </m:r>
                            <m:r>
                              <a:rPr lang="en-US" sz="1400">
                                <a:latin typeface="Cambria Math" panose="02040503050406030204" pitchFamily="18" charset="0"/>
                              </a:rPr>
                              <m:t> </m:t>
                            </m:r>
                            <m:r>
                              <a:rPr lang="en-US" sz="1400" i="1">
                                <a:latin typeface="Cambria Math" panose="02040503050406030204" pitchFamily="18" charset="0"/>
                              </a:rPr>
                              <m:t>𝑓</m:t>
                            </m:r>
                            <m:r>
                              <a:rPr lang="en-US" sz="1400">
                                <a:latin typeface="Cambria Math" panose="02040503050406030204" pitchFamily="18" charset="0"/>
                              </a:rPr>
                              <m:t>( </m:t>
                            </m:r>
                            <m:sSubSup>
                              <m:sSubSupPr>
                                <m:ctrlPr>
                                  <a:rPr lang="en-US" sz="1400" i="1">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𝑎𝑑𝑣</m:t>
                                </m:r>
                              </m:sub>
                              <m:sup>
                                <m:r>
                                  <a:rPr lang="en-US" sz="1400" i="1">
                                    <a:latin typeface="Cambria Math" panose="02040503050406030204" pitchFamily="18" charset="0"/>
                                  </a:rPr>
                                  <m:t>𝑡</m:t>
                                </m:r>
                                <m:r>
                                  <a:rPr lang="en-US" sz="1400" i="1">
                                    <a:latin typeface="Cambria Math" panose="02040503050406030204" pitchFamily="18" charset="0"/>
                                  </a:rPr>
                                  <m:t>+1,+</m:t>
                                </m:r>
                              </m:sup>
                            </m:sSubSup>
                            <m:r>
                              <a:rPr lang="en-US" sz="1400" i="1">
                                <a:latin typeface="Cambria Math" panose="02040503050406030204" pitchFamily="18" charset="0"/>
                              </a:rPr>
                              <m:t>)&lt; </m:t>
                            </m:r>
                            <m:sSubSup>
                              <m:sSubSupPr>
                                <m:ctrlPr>
                                  <a:rPr lang="en-US" sz="1400" i="1">
                                    <a:latin typeface="Cambria Math" panose="02040503050406030204" pitchFamily="18" charset="0"/>
                                  </a:rPr>
                                </m:ctrlPr>
                              </m:sSubSupPr>
                              <m:e>
                                <m:r>
                                  <a:rPr lang="en-US" sz="1400" i="1">
                                    <a:latin typeface="Cambria Math" panose="02040503050406030204" pitchFamily="18" charset="0"/>
                                  </a:rPr>
                                  <m:t>𝑓</m:t>
                                </m:r>
                                <m:r>
                                  <a:rPr lang="en-US" sz="1400" i="1">
                                    <a:latin typeface="Cambria Math" panose="02040503050406030204" pitchFamily="18" charset="0"/>
                                  </a:rPr>
                                  <m:t>(</m:t>
                                </m:r>
                                <m:r>
                                  <a:rPr lang="en-US" sz="1400" i="1">
                                    <a:latin typeface="Cambria Math" panose="02040503050406030204" pitchFamily="18" charset="0"/>
                                  </a:rPr>
                                  <m:t>𝑋</m:t>
                                </m:r>
                              </m:e>
                              <m:sub>
                                <m:r>
                                  <a:rPr lang="en-US" sz="1400" i="1">
                                    <a:latin typeface="Cambria Math" panose="02040503050406030204" pitchFamily="18" charset="0"/>
                                  </a:rPr>
                                  <m:t>𝑎𝑑𝑣</m:t>
                                </m:r>
                              </m:sub>
                              <m:sup>
                                <m:r>
                                  <a:rPr lang="en-US" sz="1400" i="1">
                                    <a:latin typeface="Cambria Math" panose="02040503050406030204" pitchFamily="18" charset="0"/>
                                  </a:rPr>
                                  <m:t>𝑡</m:t>
                                </m:r>
                                <m:r>
                                  <a:rPr lang="en-US" sz="1400" i="1">
                                    <a:latin typeface="Cambria Math" panose="02040503050406030204" pitchFamily="18" charset="0"/>
                                  </a:rPr>
                                  <m:t>+1,−</m:t>
                                </m:r>
                              </m:sup>
                            </m:sSubSup>
                            <m:r>
                              <a:rPr lang="en-US" sz="1400" i="1">
                                <a:latin typeface="Cambria Math" panose="02040503050406030204" pitchFamily="18" charset="0"/>
                              </a:rPr>
                              <m:t>)</m:t>
                            </m:r>
                          </m:e>
                          <m:e>
                            <m:sSubSup>
                              <m:sSubSupPr>
                                <m:ctrlPr>
                                  <a:rPr lang="en-US" sz="1400" i="1">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𝑎𝑑𝑣</m:t>
                                </m:r>
                              </m:sub>
                              <m:sup>
                                <m:r>
                                  <a:rPr lang="en-US" sz="1400" i="1">
                                    <a:latin typeface="Cambria Math" panose="02040503050406030204" pitchFamily="18" charset="0"/>
                                  </a:rPr>
                                  <m:t>𝑡</m:t>
                                </m:r>
                                <m:r>
                                  <a:rPr lang="en-US" sz="1400" i="1">
                                    <a:latin typeface="Cambria Math" panose="02040503050406030204" pitchFamily="18" charset="0"/>
                                  </a:rPr>
                                  <m:t>+1,−</m:t>
                                </m:r>
                              </m:sup>
                            </m:sSubSup>
                            <m:r>
                              <a:rPr lang="en-US" sz="1400" i="1">
                                <a:latin typeface="Cambria Math" panose="02040503050406030204" pitchFamily="18" charset="0"/>
                              </a:rPr>
                              <m:t>,   </m:t>
                            </m:r>
                            <m:r>
                              <a:rPr lang="en-US" sz="1400" i="1">
                                <a:latin typeface="Cambria Math" panose="02040503050406030204" pitchFamily="18" charset="0"/>
                              </a:rPr>
                              <m:t>𝑛𝑔</m:t>
                            </m:r>
                            <m:r>
                              <a:rPr lang="en-US" sz="1400" i="1">
                                <a:latin typeface="Cambria Math" panose="02040503050406030204" pitchFamily="18" charset="0"/>
                              </a:rPr>
                              <m:t>ượ</m:t>
                            </m:r>
                            <m:r>
                              <a:rPr lang="en-US" sz="1400" i="1">
                                <a:latin typeface="Cambria Math" panose="02040503050406030204" pitchFamily="18" charset="0"/>
                              </a:rPr>
                              <m:t>𝑐</m:t>
                            </m:r>
                            <m:r>
                              <a:rPr lang="en-US" sz="1400" i="1">
                                <a:latin typeface="Cambria Math" panose="02040503050406030204" pitchFamily="18" charset="0"/>
                              </a:rPr>
                              <m:t> </m:t>
                            </m:r>
                            <m:r>
                              <a:rPr lang="en-US" sz="1400" i="1">
                                <a:latin typeface="Cambria Math" panose="02040503050406030204" pitchFamily="18" charset="0"/>
                              </a:rPr>
                              <m:t>𝑙</m:t>
                            </m:r>
                            <m:r>
                              <a:rPr lang="en-US" sz="1400" i="1">
                                <a:latin typeface="Cambria Math" panose="02040503050406030204" pitchFamily="18" charset="0"/>
                              </a:rPr>
                              <m:t>ạ</m:t>
                            </m:r>
                            <m:r>
                              <a:rPr lang="en-US" sz="1400" i="1">
                                <a:latin typeface="Cambria Math" panose="02040503050406030204" pitchFamily="18" charset="0"/>
                              </a:rPr>
                              <m:t>𝑖</m:t>
                            </m:r>
                          </m:e>
                        </m:eqArr>
                      </m:e>
                    </m:d>
                  </m:oMath>
                </a14:m>
                <a:endParaRPr lang="en-US" sz="140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Kết quả: Hình ảnh đối kháng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𝑎𝑑𝑣</m:t>
                        </m:r>
                      </m:sub>
                    </m:sSub>
                  </m:oMath>
                </a14:m>
                <a:r>
                  <a:rPr lang="en-US" sz="1400">
                    <a:latin typeface="Times New Roman" panose="02020603050405020304" pitchFamily="18" charset="0"/>
                    <a:cs typeface="Times New Roman" panose="02020603050405020304" pitchFamily="18" charset="0"/>
                  </a:rPr>
                  <a:t>​ đánh lừa DNN.</a:t>
                </a:r>
              </a:p>
              <a:p>
                <a:pPr algn="just">
                  <a:buFont typeface="Arial" panose="020B0604020202020204" pitchFamily="34" charset="0"/>
                  <a:buChar char="•"/>
                </a:pPr>
                <a:endParaRPr lang="en-US" sz="1200">
                  <a:latin typeface="Times New Roman" panose="02020603050405020304" pitchFamily="18" charset="0"/>
                  <a:cs typeface="Times New Roman" panose="02020603050405020304" pitchFamily="18" charset="0"/>
                </a:endParaRPr>
              </a:p>
              <a:p>
                <a:pPr marL="1054100" lvl="2" indent="0" algn="l"/>
                <a:br>
                  <a:rPr lang="en-US" sz="1200">
                    <a:latin typeface="Times New Roman" panose="02020603050405020304" pitchFamily="18" charset="0"/>
                    <a:cs typeface="Times New Roman" panose="02020603050405020304" pitchFamily="18" charset="0"/>
                  </a:rPr>
                </a:br>
                <a:endParaRPr lang="en-US" sz="1200"/>
              </a:p>
            </p:txBody>
          </p:sp>
        </mc:Choice>
        <mc:Fallback xmlns="">
          <p:sp>
            <p:nvSpPr>
              <p:cNvPr id="17" name="Subtitle 16">
                <a:extLst>
                  <a:ext uri="{FF2B5EF4-FFF2-40B4-BE49-F238E27FC236}">
                    <a16:creationId xmlns:a16="http://schemas.microsoft.com/office/drawing/2014/main" id="{3C5D0F57-744F-D587-5F26-3A79F47FC0BC}"/>
                  </a:ext>
                </a:extLst>
              </p:cNvPr>
              <p:cNvSpPr>
                <a:spLocks noGrp="1" noRot="1" noChangeAspect="1" noMove="1" noResize="1" noEditPoints="1" noAdjustHandles="1" noChangeArrowheads="1" noChangeShapeType="1" noTextEdit="1"/>
              </p:cNvSpPr>
              <p:nvPr>
                <p:ph type="subTitle" idx="1"/>
              </p:nvPr>
            </p:nvSpPr>
            <p:spPr>
              <a:xfrm>
                <a:off x="631531" y="1211175"/>
                <a:ext cx="7805238" cy="3389397"/>
              </a:xfrm>
              <a:blipFill>
                <a:blip r:embed="rId3"/>
                <a:stretch>
                  <a:fillRect r="-234"/>
                </a:stretch>
              </a:blipFill>
            </p:spPr>
            <p:txBody>
              <a:bodyPr/>
              <a:lstStyle/>
              <a:p>
                <a:r>
                  <a:rPr lang="en-US">
                    <a:noFill/>
                  </a:rPr>
                  <a:t> </a:t>
                </a:r>
              </a:p>
            </p:txBody>
          </p:sp>
        </mc:Fallback>
      </mc:AlternateContent>
      <p:grpSp>
        <p:nvGrpSpPr>
          <p:cNvPr id="320" name="Google Shape;320;p42">
            <a:extLst>
              <a:ext uri="{FF2B5EF4-FFF2-40B4-BE49-F238E27FC236}">
                <a16:creationId xmlns:a16="http://schemas.microsoft.com/office/drawing/2014/main" id="{41B6F576-B2BE-696D-5219-13020B349C48}"/>
              </a:ext>
            </a:extLst>
          </p:cNvPr>
          <p:cNvGrpSpPr/>
          <p:nvPr/>
        </p:nvGrpSpPr>
        <p:grpSpPr>
          <a:xfrm>
            <a:off x="457974" y="862586"/>
            <a:ext cx="7279083" cy="232393"/>
            <a:chOff x="763125" y="3325025"/>
            <a:chExt cx="10581600" cy="331800"/>
          </a:xfrm>
        </p:grpSpPr>
        <p:cxnSp>
          <p:nvCxnSpPr>
            <p:cNvPr id="321" name="Google Shape;321;p42">
              <a:extLst>
                <a:ext uri="{FF2B5EF4-FFF2-40B4-BE49-F238E27FC236}">
                  <a16:creationId xmlns:a16="http://schemas.microsoft.com/office/drawing/2014/main" id="{E3EC3D3E-8F8E-C261-6311-CFC38959CF7C}"/>
                </a:ext>
              </a:extLst>
            </p:cNvPr>
            <p:cNvCxnSpPr/>
            <p:nvPr/>
          </p:nvCxnSpPr>
          <p:spPr>
            <a:xfrm>
              <a:off x="1015425" y="3325025"/>
              <a:ext cx="265500" cy="331800"/>
            </a:xfrm>
            <a:prstGeom prst="straightConnector1">
              <a:avLst/>
            </a:prstGeom>
            <a:noFill/>
            <a:ln w="9525" cap="flat" cmpd="sng">
              <a:solidFill>
                <a:srgbClr val="00FFFF"/>
              </a:solidFill>
              <a:prstDash val="solid"/>
              <a:round/>
              <a:headEnd type="none" w="med" len="med"/>
              <a:tailEnd type="none" w="med" len="med"/>
            </a:ln>
            <a:effectLst>
              <a:outerShdw blurRad="57150" dist="9525" dir="3780000" algn="bl" rotWithShape="0">
                <a:schemeClr val="dk1">
                  <a:alpha val="75000"/>
                </a:schemeClr>
              </a:outerShdw>
            </a:effectLst>
          </p:spPr>
        </p:cxnSp>
        <p:cxnSp>
          <p:nvCxnSpPr>
            <p:cNvPr id="322" name="Google Shape;322;p42">
              <a:extLst>
                <a:ext uri="{FF2B5EF4-FFF2-40B4-BE49-F238E27FC236}">
                  <a16:creationId xmlns:a16="http://schemas.microsoft.com/office/drawing/2014/main" id="{FCEF37CE-9660-1657-ABE7-3E55FAA6AA9E}"/>
                </a:ext>
              </a:extLst>
            </p:cNvPr>
            <p:cNvCxnSpPr/>
            <p:nvPr/>
          </p:nvCxnSpPr>
          <p:spPr>
            <a:xfrm rot="10800000">
              <a:off x="763125" y="3325025"/>
              <a:ext cx="252300" cy="0"/>
            </a:xfrm>
            <a:prstGeom prst="straightConnector1">
              <a:avLst/>
            </a:prstGeom>
            <a:noFill/>
            <a:ln w="9525" cap="rnd" cmpd="sng">
              <a:solidFill>
                <a:srgbClr val="00FFFF"/>
              </a:solidFill>
              <a:prstDash val="solid"/>
              <a:round/>
              <a:headEnd type="none" w="med" len="med"/>
              <a:tailEnd type="none" w="med" len="med"/>
            </a:ln>
            <a:effectLst>
              <a:outerShdw blurRad="57150" dist="9525" dir="3780000" algn="bl" rotWithShape="0">
                <a:schemeClr val="dk1">
                  <a:alpha val="75000"/>
                </a:schemeClr>
              </a:outerShdw>
            </a:effectLst>
          </p:spPr>
        </p:cxnSp>
        <p:cxnSp>
          <p:nvCxnSpPr>
            <p:cNvPr id="323" name="Google Shape;323;p42">
              <a:extLst>
                <a:ext uri="{FF2B5EF4-FFF2-40B4-BE49-F238E27FC236}">
                  <a16:creationId xmlns:a16="http://schemas.microsoft.com/office/drawing/2014/main" id="{6249CAEF-F11C-841C-C0F1-F10C144B1BAE}"/>
                </a:ext>
              </a:extLst>
            </p:cNvPr>
            <p:cNvCxnSpPr/>
            <p:nvPr/>
          </p:nvCxnSpPr>
          <p:spPr>
            <a:xfrm>
              <a:off x="1280925" y="3656825"/>
              <a:ext cx="10063800" cy="0"/>
            </a:xfrm>
            <a:prstGeom prst="straightConnector1">
              <a:avLst/>
            </a:prstGeom>
            <a:noFill/>
            <a:ln w="9525" cap="rnd" cmpd="sng">
              <a:solidFill>
                <a:srgbClr val="00FFFF"/>
              </a:solidFill>
              <a:prstDash val="solid"/>
              <a:round/>
              <a:headEnd type="none" w="med" len="med"/>
              <a:tailEnd type="oval" w="med" len="med"/>
            </a:ln>
            <a:effectLst>
              <a:outerShdw blurRad="57150" dist="9525" dir="3780000" algn="bl" rotWithShape="0">
                <a:schemeClr val="dk1">
                  <a:alpha val="75000"/>
                </a:schemeClr>
              </a:outerShdw>
            </a:effectLst>
          </p:spPr>
        </p:cxnSp>
      </p:grpSp>
      <p:sp>
        <p:nvSpPr>
          <p:cNvPr id="2" name="Google Shape;284;p42">
            <a:extLst>
              <a:ext uri="{FF2B5EF4-FFF2-40B4-BE49-F238E27FC236}">
                <a16:creationId xmlns:a16="http://schemas.microsoft.com/office/drawing/2014/main" id="{30803491-4192-7CB8-2326-9E100F306016}"/>
              </a:ext>
            </a:extLst>
          </p:cNvPr>
          <p:cNvSpPr txBox="1">
            <a:spLocks/>
          </p:cNvSpPr>
          <p:nvPr/>
        </p:nvSpPr>
        <p:spPr>
          <a:xfrm>
            <a:off x="631531" y="406083"/>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Spline Sans Mono Medium" panose="02060609030502080104"/>
              <a:buNone/>
              <a:defRPr sz="3200" b="0" i="0" u="none" strike="noStrike" cap="none">
                <a:solidFill>
                  <a:schemeClr val="dk1"/>
                </a:solidFill>
                <a:latin typeface="Spline Sans Mono Medium" panose="02060609030502080104"/>
                <a:ea typeface="Spline Sans Mono Medium" panose="02060609030502080104"/>
                <a:cs typeface="Spline Sans Mono Medium" panose="02060609030502080104"/>
                <a:sym typeface="Spline Sans Mono Medium" panose="02060609030502080104"/>
              </a:defRPr>
            </a:lvl1pPr>
            <a:lvl2pPr marR="0" lvl="1"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r>
              <a:rPr lang="en-US" sz="2800">
                <a:latin typeface="Times New Roman" panose="02020603050405020304" pitchFamily="18" charset="0"/>
                <a:cs typeface="Times New Roman" panose="02020603050405020304" pitchFamily="18" charset="0"/>
              </a:rPr>
              <a:t>TÍCH HỢP TẤN CÔNG ĐỐI KHÁNG (SimBA)</a:t>
            </a:r>
            <a:endParaRPr lang="el-GR" sz="2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196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A4561-84C7-27A4-A3B0-635C5AC14B57}"/>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Google Shape;287;p42">
                <a:extLst>
                  <a:ext uri="{FF2B5EF4-FFF2-40B4-BE49-F238E27FC236}">
                    <a16:creationId xmlns:a16="http://schemas.microsoft.com/office/drawing/2014/main" id="{7884FA43-8ED1-3F3A-8FFF-8C150820A0AA}"/>
                  </a:ext>
                </a:extLst>
              </p:cNvPr>
              <p:cNvSpPr txBox="1">
                <a:spLocks/>
              </p:cNvSpPr>
              <p:nvPr/>
            </p:nvSpPr>
            <p:spPr>
              <a:xfrm>
                <a:off x="403621" y="946545"/>
                <a:ext cx="8079581" cy="41969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1pPr>
                <a:lvl2pPr marL="914400" marR="0" lvl="1"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2pPr>
                <a:lvl3pPr marL="1371600" marR="0" lvl="2"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3pPr>
                <a:lvl4pPr marL="1828800" marR="0" lvl="3"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4pPr>
                <a:lvl5pPr marL="2286000" marR="0" lvl="4"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5pPr>
                <a:lvl6pPr marL="2743200" marR="0" lvl="5"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6pPr>
                <a:lvl7pPr marL="3200400" marR="0" lvl="6"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7pPr>
                <a:lvl8pPr marL="3657600" marR="0" lvl="7"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8pPr>
                <a:lvl9pPr marL="4114800" marR="0" lvl="8"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9pPr>
              </a:lstStyle>
              <a:p>
                <a:pPr marL="139700" indent="0"/>
                <a:r>
                  <a:rPr lang="en-US" sz="2400">
                    <a:latin typeface="Times New Roman" panose="02020603050405020304" pitchFamily="18" charset="0"/>
                    <a:cs typeface="Times New Roman" panose="02020603050405020304" pitchFamily="18" charset="0"/>
                  </a:rPr>
                  <a:t>Lặp nhiều lần </a:t>
                </a:r>
                <a14:m>
                  <m:oMath xmlns:m="http://schemas.openxmlformats.org/officeDocument/2006/math">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400">
                    <a:latin typeface="Times New Roman" panose="02020603050405020304" pitchFamily="18" charset="0"/>
                    <a:cs typeface="Times New Roman" panose="02020603050405020304" pitchFamily="18" charset="0"/>
                  </a:rPr>
                  <a:t> Tạo ảnh đối kháng chứa thủy vân</a:t>
                </a:r>
              </a:p>
              <a:p>
                <a:pPr marL="139700" indent="0"/>
                <a:endParaRPr lang="en-US" sz="2400">
                  <a:latin typeface="Times New Roman" panose="02020603050405020304" pitchFamily="18" charset="0"/>
                  <a:cs typeface="Times New Roman" panose="02020603050405020304" pitchFamily="18" charset="0"/>
                </a:endParaRPr>
              </a:p>
              <a:p>
                <a:pPr marL="482600" indent="-342900" algn="just">
                  <a:buFont typeface="Arial" panose="020B0604020202020204" pitchFamily="34" charset="0"/>
                  <a:buChar char="•"/>
                </a:pPr>
                <a:r>
                  <a:rPr lang="en-US" sz="1800">
                    <a:latin typeface="Times New Roman" panose="02020603050405020304" pitchFamily="18" charset="0"/>
                    <a:cs typeface="Times New Roman" panose="02020603050405020304" pitchFamily="18" charset="0"/>
                  </a:rPr>
                  <a:t>Lặp lại bước trên cho đến khi đạt tỷ lệ thành công tấn công (ASR) mong muốn hoặc hết T: </a:t>
                </a:r>
              </a:p>
              <a:p>
                <a:pPr marL="139700" indent="0"/>
                <a:r>
                  <a:rPr lang="en-US" sz="1600">
                    <a:latin typeface="Times New Roman" panose="02020603050405020304" pitchFamily="18" charset="0"/>
                    <a:cs typeface="Times New Roman" panose="02020603050405020304" pitchFamily="18" charset="0"/>
                  </a:rPr>
                  <a:t>ASR = </a:t>
                </a:r>
                <a14:m>
                  <m:oMath xmlns:m="http://schemas.openxmlformats.org/officeDocument/2006/math">
                    <m:f>
                      <m:fPr>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r>
                              <a:rPr lang="en-US" sz="1600" i="1">
                                <a:latin typeface="Cambria Math" panose="02040503050406030204" pitchFamily="18" charset="0"/>
                              </a:rPr>
                              <m:t>𝑁</m:t>
                            </m:r>
                          </m:e>
                          <m:sub>
                            <m:r>
                              <a:rPr lang="en-US" sz="1600" i="1">
                                <a:latin typeface="Cambria Math" panose="02040503050406030204" pitchFamily="18" charset="0"/>
                              </a:rPr>
                              <m:t>𝑚𝑖𝑠𝑐𝑙𝑎𝑠𝑠𝑖𝑓𝑖𝑒𝑑</m:t>
                            </m:r>
                          </m:sub>
                        </m:sSub>
                      </m:num>
                      <m:den>
                        <m:sSub>
                          <m:sSubPr>
                            <m:ctrlPr>
                              <a:rPr lang="en-US" sz="1600" i="1">
                                <a:latin typeface="Cambria Math" panose="02040503050406030204" pitchFamily="18" charset="0"/>
                              </a:rPr>
                            </m:ctrlPr>
                          </m:sSubPr>
                          <m:e>
                            <m:r>
                              <a:rPr lang="en-US" sz="1600" i="1">
                                <a:latin typeface="Cambria Math" panose="02040503050406030204" pitchFamily="18" charset="0"/>
                              </a:rPr>
                              <m:t>𝑁</m:t>
                            </m:r>
                          </m:e>
                          <m:sub>
                            <m:r>
                              <a:rPr lang="en-US" sz="1600" i="1">
                                <a:latin typeface="Cambria Math" panose="02040503050406030204" pitchFamily="18" charset="0"/>
                              </a:rPr>
                              <m:t>𝑡𝑜𝑡𝑎𝑙</m:t>
                            </m:r>
                          </m:sub>
                        </m:sSub>
                      </m:den>
                    </m:f>
                  </m:oMath>
                </a14:m>
                <a:r>
                  <a:rPr lang="en-US" sz="1600">
                    <a:latin typeface="Times New Roman" panose="02020603050405020304" pitchFamily="18" charset="0"/>
                    <a:cs typeface="Times New Roman" panose="02020603050405020304" pitchFamily="18" charset="0"/>
                  </a:rPr>
                  <a:t> </a:t>
                </a:r>
                <a14:m>
                  <m:oMath xmlns:m="http://schemas.openxmlformats.org/officeDocument/2006/math">
                    <m:r>
                      <a:rPr lang="en-US" sz="1600" i="1">
                        <a:latin typeface="Cambria Math" panose="02040503050406030204" pitchFamily="18" charset="0"/>
                      </a:rPr>
                      <m:t>×</m:t>
                    </m:r>
                  </m:oMath>
                </a14:m>
                <a:r>
                  <a:rPr lang="en-US" sz="1600">
                    <a:latin typeface="Times New Roman" panose="02020603050405020304" pitchFamily="18" charset="0"/>
                    <a:cs typeface="Times New Roman" panose="02020603050405020304" pitchFamily="18" charset="0"/>
                  </a:rPr>
                  <a:t> 100</a:t>
                </a:r>
                <a:r>
                  <a:rPr lang="en-US"/>
                  <a:t>%</a:t>
                </a:r>
                <a:endParaRPr lang="en-US" sz="1800">
                  <a:latin typeface="Times New Roman" panose="02020603050405020304" pitchFamily="18" charset="0"/>
                  <a:cs typeface="Times New Roman" panose="02020603050405020304" pitchFamily="18" charset="0"/>
                </a:endParaRPr>
              </a:p>
              <a:p>
                <a:pPr marL="482600" indent="-342900" algn="just">
                  <a:buFont typeface="Arial" panose="020B0604020202020204" pitchFamily="34" charset="0"/>
                  <a:buChar char="•"/>
                </a:pPr>
                <a:endParaRPr lang="en-US" sz="1800">
                  <a:latin typeface="Times New Roman" panose="02020603050405020304" pitchFamily="18" charset="0"/>
                  <a:cs typeface="Times New Roman" panose="02020603050405020304" pitchFamily="18" charset="0"/>
                </a:endParaRPr>
              </a:p>
              <a:p>
                <a:pPr marL="139700" indent="0" algn="just"/>
                <a:endParaRPr lang="en-US" sz="1800">
                  <a:latin typeface="Times New Roman" panose="02020603050405020304" pitchFamily="18" charset="0"/>
                  <a:cs typeface="Times New Roman" panose="02020603050405020304" pitchFamily="18" charset="0"/>
                </a:endParaRPr>
              </a:p>
              <a:p>
                <a:pPr marL="482600" indent="-342900" algn="just">
                  <a:buFont typeface="Arial" panose="020B0604020202020204" pitchFamily="34" charset="0"/>
                  <a:buChar char="•"/>
                </a:pPr>
                <a:r>
                  <a:rPr lang="en-US" sz="1800">
                    <a:latin typeface="Times New Roman" panose="02020603050405020304" pitchFamily="18" charset="0"/>
                    <a:cs typeface="Times New Roman" panose="02020603050405020304" pitchFamily="18" charset="0"/>
                  </a:rPr>
                  <a:t>Kết quả: Hình ảnh đối kháng</a:t>
                </a:r>
                <a14:m>
                  <m:oMath xmlns:m="http://schemas.openxmlformats.org/officeDocument/2006/math">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𝑋</m:t>
                        </m:r>
                      </m:e>
                      <m:sub>
                        <m:r>
                          <a:rPr lang="en-US" sz="1800" i="1">
                            <a:latin typeface="Cambria Math" panose="02040503050406030204" pitchFamily="18" charset="0"/>
                          </a:rPr>
                          <m:t>𝑎𝑑𝑣</m:t>
                        </m:r>
                      </m:sub>
                    </m:sSub>
                  </m:oMath>
                </a14:m>
                <a:r>
                  <a:rPr lang="en-US" sz="1800">
                    <a:latin typeface="Times New Roman" panose="02020603050405020304" pitchFamily="18" charset="0"/>
                    <a:cs typeface="Times New Roman" panose="02020603050405020304" pitchFamily="18" charset="0"/>
                  </a:rPr>
                  <a:t> chứa thủy vân vô hình, đạt ASR cao</a:t>
                </a:r>
              </a:p>
              <a:p>
                <a:pPr marL="482600" indent="-342900" algn="just">
                  <a:buFont typeface="Arial" panose="020B0604020202020204" pitchFamily="34" charset="0"/>
                  <a:buChar char="•"/>
                </a:pPr>
                <a:endParaRPr lang="en-US" sz="2000">
                  <a:latin typeface="Times New Roman" panose="02020603050405020304" pitchFamily="18" charset="0"/>
                  <a:cs typeface="Times New Roman" panose="02020603050405020304" pitchFamily="18" charset="0"/>
                </a:endParaRPr>
              </a:p>
            </p:txBody>
          </p:sp>
        </mc:Choice>
        <mc:Fallback xmlns="">
          <p:sp>
            <p:nvSpPr>
              <p:cNvPr id="7" name="Google Shape;287;p42">
                <a:extLst>
                  <a:ext uri="{FF2B5EF4-FFF2-40B4-BE49-F238E27FC236}">
                    <a16:creationId xmlns:a16="http://schemas.microsoft.com/office/drawing/2014/main" id="{7884FA43-8ED1-3F3A-8FFF-8C150820A0AA}"/>
                  </a:ext>
                </a:extLst>
              </p:cNvPr>
              <p:cNvSpPr txBox="1">
                <a:spLocks noRot="1" noChangeAspect="1" noMove="1" noResize="1" noEditPoints="1" noAdjustHandles="1" noChangeArrowheads="1" noChangeShapeType="1" noTextEdit="1"/>
              </p:cNvSpPr>
              <p:nvPr/>
            </p:nvSpPr>
            <p:spPr>
              <a:xfrm>
                <a:off x="403621" y="946545"/>
                <a:ext cx="8079581" cy="4196955"/>
              </a:xfrm>
              <a:prstGeom prst="rect">
                <a:avLst/>
              </a:prstGeom>
              <a:blipFill>
                <a:blip r:embed="rId2"/>
                <a:stretch>
                  <a:fillRect r="-60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909041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F6F69848-0632-A38A-4FE4-45E6BE650DC2}"/>
            </a:ext>
          </a:extLst>
        </p:cNvPr>
        <p:cNvGrpSpPr/>
        <p:nvPr/>
      </p:nvGrpSpPr>
      <p:grpSpPr>
        <a:xfrm>
          <a:off x="0" y="0"/>
          <a:ext cx="0" cy="0"/>
          <a:chOff x="0" y="0"/>
          <a:chExt cx="0" cy="0"/>
        </a:xfrm>
      </p:grpSpPr>
      <p:sp>
        <p:nvSpPr>
          <p:cNvPr id="284" name="Google Shape;284;p42">
            <a:extLst>
              <a:ext uri="{FF2B5EF4-FFF2-40B4-BE49-F238E27FC236}">
                <a16:creationId xmlns:a16="http://schemas.microsoft.com/office/drawing/2014/main" id="{EFC66F3D-82F4-C6DA-4143-E0610846E39D}"/>
              </a:ext>
            </a:extLst>
          </p:cNvPr>
          <p:cNvSpPr txBox="1">
            <a:spLocks noGrp="1"/>
          </p:cNvSpPr>
          <p:nvPr>
            <p:ph type="title"/>
          </p:nvPr>
        </p:nvSpPr>
        <p:spPr>
          <a:xfrm>
            <a:off x="631531" y="1202153"/>
            <a:ext cx="5912144" cy="572694"/>
          </a:xfrm>
          <a:prstGeom prst="rect">
            <a:avLst/>
          </a:prstGeom>
        </p:spPr>
        <p:txBody>
          <a:bodyPr spcFirstLastPara="1" wrap="square" lIns="91425" tIns="91425" rIns="91425" bIns="91425" anchor="t" anchorCtr="0">
            <a:noAutofit/>
          </a:bodyPr>
          <a:lstStyle/>
          <a:p>
            <a:pPr lvl="0" algn="l"/>
            <a:r>
              <a:rPr lang="vi-VN" sz="2000">
                <a:latin typeface="Times New Roman" panose="02020603050405020304" pitchFamily="18" charset="0"/>
                <a:cs typeface="Times New Roman" panose="02020603050405020304" pitchFamily="18" charset="0"/>
              </a:rPr>
              <a:t>Bước 1</a:t>
            </a:r>
            <a:r>
              <a:rPr lang="en-US" sz="2000">
                <a:latin typeface="Times New Roman" panose="02020603050405020304" pitchFamily="18" charset="0"/>
                <a:cs typeface="Times New Roman" panose="02020603050405020304" pitchFamily="18" charset="0"/>
              </a:rPr>
              <a:t>: Nhận ảnh đầu vào (có thể đã bị tấn công)</a:t>
            </a:r>
            <a:endParaRPr sz="200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87" name="Google Shape;287;p42">
                <a:extLst>
                  <a:ext uri="{FF2B5EF4-FFF2-40B4-BE49-F238E27FC236}">
                    <a16:creationId xmlns:a16="http://schemas.microsoft.com/office/drawing/2014/main" id="{2D38BDBF-EABE-FBAF-5D58-E7E74EC68C31}"/>
                  </a:ext>
                </a:extLst>
              </p:cNvPr>
              <p:cNvSpPr txBox="1">
                <a:spLocks noGrp="1"/>
              </p:cNvSpPr>
              <p:nvPr>
                <p:ph type="subTitle" idx="3"/>
              </p:nvPr>
            </p:nvSpPr>
            <p:spPr>
              <a:xfrm>
                <a:off x="544752" y="1882020"/>
                <a:ext cx="8264546" cy="789916"/>
              </a:xfrm>
              <a:prstGeom prst="rect">
                <a:avLst/>
              </a:prstGeom>
            </p:spPr>
            <p:txBody>
              <a:bodyPr spcFirstLastPara="1" wrap="square" lIns="91425" tIns="91425" rIns="91425" bIns="91425" anchor="t" anchorCtr="0">
                <a:noAutofit/>
              </a:bodyPr>
              <a:lstStyle/>
              <a:p>
                <a:pPr marL="425450" indent="-285750"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Nhận hình ảnh nhúng </a:t>
                </a:r>
                <a14:m>
                  <m:oMath xmlns:m="http://schemas.openxmlformats.org/officeDocument/2006/math">
                    <m:r>
                      <a:rPr lang="en-US" i="1">
                        <a:latin typeface="Cambria Math" panose="02040503050406030204" pitchFamily="18" charset="0"/>
                      </a:rPr>
                      <m:t>𝑋</m:t>
                    </m:r>
                  </m:oMath>
                </a14:m>
                <a:r>
                  <a:rPr lang="en-US">
                    <a:latin typeface="Times New Roman" panose="02020603050405020304" pitchFamily="18" charset="0"/>
                    <a:cs typeface="Times New Roman" panose="02020603050405020304" pitchFamily="18" charset="0"/>
                  </a:rPr>
                  <a:t> hoặc đối kháng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𝑎𝑑𝑣</m:t>
                        </m:r>
                      </m:sub>
                    </m:sSub>
                  </m:oMath>
                </a14:m>
                <a:r>
                  <a:rPr lang="en-US">
                    <a:latin typeface="Times New Roman" panose="02020603050405020304" pitchFamily="18" charset="0"/>
                    <a:cs typeface="Times New Roman" panose="02020603050405020304" pitchFamily="18" charset="0"/>
                  </a:rPr>
                  <a:t> ​, kích thước </a:t>
                </a:r>
                <a14:m>
                  <m:oMath xmlns:m="http://schemas.openxmlformats.org/officeDocument/2006/math">
                    <m:r>
                      <a:rPr lang="en-US" i="1">
                        <a:latin typeface="Cambria Math" panose="02040503050406030204" pitchFamily="18" charset="0"/>
                      </a:rPr>
                      <m:t>𝑀</m:t>
                    </m:r>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𝑆𝑅</m:t>
                    </m:r>
                  </m:oMath>
                </a14:m>
                <a:r>
                  <a:rPr lang="en-US">
                    <a:latin typeface="Times New Roman" panose="02020603050405020304" pitchFamily="18" charset="0"/>
                    <a:cs typeface="Times New Roman" panose="02020603050405020304" pitchFamily="18" charset="0"/>
                  </a:rPr>
                  <a:t>.</a:t>
                </a:r>
              </a:p>
              <a:p>
                <a:pPr marL="425450" indent="-285750"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Thu thập thông tin phụ: chuỗi ánh xạ </a:t>
                </a:r>
                <a14:m>
                  <m:oMath xmlns:m="http://schemas.openxmlformats.org/officeDocument/2006/math">
                    <m:r>
                      <a:rPr lang="en-US" i="1">
                        <a:latin typeface="Cambria Math" panose="02040503050406030204" pitchFamily="18" charset="0"/>
                      </a:rPr>
                      <m:t>𝑀𝑆</m:t>
                    </m:r>
                  </m:oMath>
                </a14:m>
                <a:r>
                  <a:rPr lang="en-US">
                    <a:latin typeface="Times New Roman" panose="02020603050405020304" pitchFamily="18" charset="0"/>
                    <a:cs typeface="Times New Roman" panose="02020603050405020304" pitchFamily="18" charset="0"/>
                  </a:rPr>
                  <a:t>, kích thước thủy vân </a:t>
                </a:r>
                <a14:m>
                  <m:oMath xmlns:m="http://schemas.openxmlformats.org/officeDocument/2006/math">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oMath>
                </a14:m>
                <a:r>
                  <a:rPr lang="en-US">
                    <a:latin typeface="Times New Roman" panose="02020603050405020304" pitchFamily="18" charset="0"/>
                    <a:cs typeface="Times New Roman" panose="02020603050405020304" pitchFamily="18" charset="0"/>
                  </a:rPr>
                  <a:t>, giá trị trung bình </a:t>
                </a:r>
                <a14:m>
                  <m:oMath xmlns:m="http://schemas.openxmlformats.org/officeDocument/2006/math">
                    <m:r>
                      <a:rPr lang="en-US" i="1">
                        <a:latin typeface="Cambria Math" panose="02040503050406030204" pitchFamily="18" charset="0"/>
                      </a:rPr>
                      <m:t>𝛿</m:t>
                    </m:r>
                  </m:oMath>
                </a14:m>
                <a:r>
                  <a:rPr lang="en-US">
                    <a:latin typeface="Times New Roman" panose="02020603050405020304" pitchFamily="18" charset="0"/>
                    <a:cs typeface="Times New Roman" panose="02020603050405020304" pitchFamily="18" charset="0"/>
                  </a:rPr>
                  <a:t>, góc xoay </a:t>
                </a:r>
                <a14:m>
                  <m:oMath xmlns:m="http://schemas.openxmlformats.org/officeDocument/2006/math">
                    <m:r>
                      <a:rPr lang="en-US" i="1">
                        <a:latin typeface="Cambria Math" panose="02040503050406030204" pitchFamily="18" charset="0"/>
                      </a:rPr>
                      <m:t>𝜃</m:t>
                    </m:r>
                  </m:oMath>
                </a14:m>
                <a:r>
                  <a:rPr lang="en-US">
                    <a:latin typeface="Times New Roman" panose="02020603050405020304" pitchFamily="18" charset="0"/>
                    <a:cs typeface="Times New Roman" panose="02020603050405020304" pitchFamily="18" charset="0"/>
                  </a:rPr>
                  <a:t>.</a:t>
                </a:r>
              </a:p>
              <a:p>
                <a:pPr marL="425450" indent="-285750"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Kết quả: Hình ảnh đầu vào sẵn sàng để chia khối.</a:t>
                </a:r>
              </a:p>
              <a:p>
                <a:pPr marL="139700" indent="0" algn="just"/>
                <a:endParaRPr lang="en-US" sz="1800">
                  <a:latin typeface="Times New Roman" panose="02020603050405020304" pitchFamily="18" charset="0"/>
                  <a:cs typeface="Times New Roman" panose="02020603050405020304" pitchFamily="18" charset="0"/>
                </a:endParaRPr>
              </a:p>
            </p:txBody>
          </p:sp>
        </mc:Choice>
        <mc:Fallback xmlns="">
          <p:sp>
            <p:nvSpPr>
              <p:cNvPr id="287" name="Google Shape;287;p42">
                <a:extLst>
                  <a:ext uri="{FF2B5EF4-FFF2-40B4-BE49-F238E27FC236}">
                    <a16:creationId xmlns:a16="http://schemas.microsoft.com/office/drawing/2014/main" id="{2D38BDBF-EABE-FBAF-5D58-E7E74EC68C31}"/>
                  </a:ext>
                </a:extLst>
              </p:cNvPr>
              <p:cNvSpPr txBox="1">
                <a:spLocks noGrp="1" noRot="1" noChangeAspect="1" noMove="1" noResize="1" noEditPoints="1" noAdjustHandles="1" noChangeArrowheads="1" noChangeShapeType="1" noTextEdit="1"/>
              </p:cNvSpPr>
              <p:nvPr>
                <p:ph type="subTitle" idx="3"/>
              </p:nvPr>
            </p:nvSpPr>
            <p:spPr>
              <a:xfrm>
                <a:off x="544752" y="1882020"/>
                <a:ext cx="8264546" cy="789916"/>
              </a:xfrm>
              <a:prstGeom prst="rect">
                <a:avLst/>
              </a:prstGeom>
              <a:blipFill>
                <a:blip r:embed="rId3"/>
                <a:stretch>
                  <a:fillRect b="-6977"/>
                </a:stretch>
              </a:blipFill>
            </p:spPr>
            <p:txBody>
              <a:bodyPr/>
              <a:lstStyle/>
              <a:p>
                <a:r>
                  <a:rPr lang="en-US">
                    <a:noFill/>
                  </a:rPr>
                  <a:t> </a:t>
                </a:r>
              </a:p>
            </p:txBody>
          </p:sp>
        </mc:Fallback>
      </mc:AlternateContent>
      <p:grpSp>
        <p:nvGrpSpPr>
          <p:cNvPr id="320" name="Google Shape;320;p42">
            <a:extLst>
              <a:ext uri="{FF2B5EF4-FFF2-40B4-BE49-F238E27FC236}">
                <a16:creationId xmlns:a16="http://schemas.microsoft.com/office/drawing/2014/main" id="{C3287A0B-F030-74FD-E009-0287A2F2440C}"/>
              </a:ext>
            </a:extLst>
          </p:cNvPr>
          <p:cNvGrpSpPr/>
          <p:nvPr/>
        </p:nvGrpSpPr>
        <p:grpSpPr>
          <a:xfrm>
            <a:off x="457974" y="862586"/>
            <a:ext cx="7279083" cy="232393"/>
            <a:chOff x="763125" y="3325025"/>
            <a:chExt cx="10581600" cy="331800"/>
          </a:xfrm>
        </p:grpSpPr>
        <p:cxnSp>
          <p:nvCxnSpPr>
            <p:cNvPr id="321" name="Google Shape;321;p42">
              <a:extLst>
                <a:ext uri="{FF2B5EF4-FFF2-40B4-BE49-F238E27FC236}">
                  <a16:creationId xmlns:a16="http://schemas.microsoft.com/office/drawing/2014/main" id="{9D4E4FC2-BEF7-B906-8F59-B13386AC0C95}"/>
                </a:ext>
              </a:extLst>
            </p:cNvPr>
            <p:cNvCxnSpPr/>
            <p:nvPr/>
          </p:nvCxnSpPr>
          <p:spPr>
            <a:xfrm>
              <a:off x="1015425" y="3325025"/>
              <a:ext cx="265500" cy="331800"/>
            </a:xfrm>
            <a:prstGeom prst="straightConnector1">
              <a:avLst/>
            </a:prstGeom>
            <a:noFill/>
            <a:ln w="9525" cap="flat" cmpd="sng">
              <a:solidFill>
                <a:srgbClr val="00FFFF"/>
              </a:solidFill>
              <a:prstDash val="solid"/>
              <a:round/>
              <a:headEnd type="none" w="med" len="med"/>
              <a:tailEnd type="none" w="med" len="med"/>
            </a:ln>
            <a:effectLst>
              <a:outerShdw blurRad="57150" dist="9525" dir="3780000" algn="bl" rotWithShape="0">
                <a:schemeClr val="dk1">
                  <a:alpha val="75000"/>
                </a:schemeClr>
              </a:outerShdw>
            </a:effectLst>
          </p:spPr>
        </p:cxnSp>
        <p:cxnSp>
          <p:nvCxnSpPr>
            <p:cNvPr id="322" name="Google Shape;322;p42">
              <a:extLst>
                <a:ext uri="{FF2B5EF4-FFF2-40B4-BE49-F238E27FC236}">
                  <a16:creationId xmlns:a16="http://schemas.microsoft.com/office/drawing/2014/main" id="{81856601-5999-6D50-171F-3E4B29A329B5}"/>
                </a:ext>
              </a:extLst>
            </p:cNvPr>
            <p:cNvCxnSpPr/>
            <p:nvPr/>
          </p:nvCxnSpPr>
          <p:spPr>
            <a:xfrm rot="10800000">
              <a:off x="763125" y="3325025"/>
              <a:ext cx="252300" cy="0"/>
            </a:xfrm>
            <a:prstGeom prst="straightConnector1">
              <a:avLst/>
            </a:prstGeom>
            <a:noFill/>
            <a:ln w="9525" cap="rnd" cmpd="sng">
              <a:solidFill>
                <a:srgbClr val="00FFFF"/>
              </a:solidFill>
              <a:prstDash val="solid"/>
              <a:round/>
              <a:headEnd type="none" w="med" len="med"/>
              <a:tailEnd type="none" w="med" len="med"/>
            </a:ln>
            <a:effectLst>
              <a:outerShdw blurRad="57150" dist="9525" dir="3780000" algn="bl" rotWithShape="0">
                <a:schemeClr val="dk1">
                  <a:alpha val="75000"/>
                </a:schemeClr>
              </a:outerShdw>
            </a:effectLst>
          </p:spPr>
        </p:cxnSp>
        <p:cxnSp>
          <p:nvCxnSpPr>
            <p:cNvPr id="323" name="Google Shape;323;p42">
              <a:extLst>
                <a:ext uri="{FF2B5EF4-FFF2-40B4-BE49-F238E27FC236}">
                  <a16:creationId xmlns:a16="http://schemas.microsoft.com/office/drawing/2014/main" id="{1E66665B-11F8-E8BF-A997-F507DC9DD36D}"/>
                </a:ext>
              </a:extLst>
            </p:cNvPr>
            <p:cNvCxnSpPr/>
            <p:nvPr/>
          </p:nvCxnSpPr>
          <p:spPr>
            <a:xfrm>
              <a:off x="1280925" y="3656825"/>
              <a:ext cx="10063800" cy="0"/>
            </a:xfrm>
            <a:prstGeom prst="straightConnector1">
              <a:avLst/>
            </a:prstGeom>
            <a:noFill/>
            <a:ln w="9525" cap="rnd" cmpd="sng">
              <a:solidFill>
                <a:srgbClr val="00FFFF"/>
              </a:solidFill>
              <a:prstDash val="solid"/>
              <a:round/>
              <a:headEnd type="none" w="med" len="med"/>
              <a:tailEnd type="oval" w="med" len="med"/>
            </a:ln>
            <a:effectLst>
              <a:outerShdw blurRad="57150" dist="9525" dir="3780000" algn="bl" rotWithShape="0">
                <a:schemeClr val="dk1">
                  <a:alpha val="75000"/>
                </a:schemeClr>
              </a:outerShdw>
            </a:effectLst>
          </p:spPr>
        </p:cxnSp>
      </p:grpSp>
      <p:sp>
        <p:nvSpPr>
          <p:cNvPr id="2" name="Google Shape;284;p42">
            <a:extLst>
              <a:ext uri="{FF2B5EF4-FFF2-40B4-BE49-F238E27FC236}">
                <a16:creationId xmlns:a16="http://schemas.microsoft.com/office/drawing/2014/main" id="{5D2905F3-A9B1-34E5-ADAC-20D6845398E0}"/>
              </a:ext>
            </a:extLst>
          </p:cNvPr>
          <p:cNvSpPr txBox="1">
            <a:spLocks/>
          </p:cNvSpPr>
          <p:nvPr/>
        </p:nvSpPr>
        <p:spPr>
          <a:xfrm>
            <a:off x="504409" y="343843"/>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Spline Sans Mono Medium" panose="02060609030502080104"/>
              <a:buNone/>
              <a:defRPr sz="3200" b="0" i="0" u="none" strike="noStrike" cap="none">
                <a:solidFill>
                  <a:schemeClr val="dk1"/>
                </a:solidFill>
                <a:latin typeface="Spline Sans Mono Medium" panose="02060609030502080104"/>
                <a:ea typeface="Spline Sans Mono Medium" panose="02060609030502080104"/>
                <a:cs typeface="Spline Sans Mono Medium" panose="02060609030502080104"/>
                <a:sym typeface="Spline Sans Mono Medium" panose="02060609030502080104"/>
              </a:defRPr>
            </a:lvl1pPr>
            <a:lvl2pPr marR="0" lvl="1"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r>
              <a:rPr lang="en-US">
                <a:latin typeface="Times New Roman" panose="02020603050405020304" pitchFamily="18" charset="0"/>
                <a:cs typeface="Times New Roman" panose="02020603050405020304" pitchFamily="18" charset="0"/>
              </a:rPr>
              <a:t>CÁC BƯỚC TÁI TẠO THỦY VÂN</a:t>
            </a:r>
            <a:endParaRPr lang="el-GR">
              <a:latin typeface="Times New Roman" panose="02020603050405020304" pitchFamily="18" charset="0"/>
              <a:cs typeface="Times New Roman" panose="02020603050405020304" pitchFamily="18" charset="0"/>
            </a:endParaRPr>
          </a:p>
        </p:txBody>
      </p:sp>
      <p:sp>
        <p:nvSpPr>
          <p:cNvPr id="6" name="Google Shape;284;p42">
            <a:extLst>
              <a:ext uri="{FF2B5EF4-FFF2-40B4-BE49-F238E27FC236}">
                <a16:creationId xmlns:a16="http://schemas.microsoft.com/office/drawing/2014/main" id="{EFBC6AF3-6C02-CF7F-46EB-6D76345CE451}"/>
              </a:ext>
            </a:extLst>
          </p:cNvPr>
          <p:cNvSpPr txBox="1">
            <a:spLocks/>
          </p:cNvSpPr>
          <p:nvPr/>
        </p:nvSpPr>
        <p:spPr>
          <a:xfrm>
            <a:off x="631531" y="2918304"/>
            <a:ext cx="5912144" cy="5726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Spline Sans Mono Medium" panose="02060609030502080104"/>
              <a:buNone/>
              <a:defRPr sz="3200" b="0" i="0" u="none" strike="noStrike" cap="none">
                <a:solidFill>
                  <a:schemeClr val="dk1"/>
                </a:solidFill>
                <a:latin typeface="Spline Sans Mono Medium" panose="02060609030502080104"/>
                <a:ea typeface="Spline Sans Mono Medium" panose="02060609030502080104"/>
                <a:cs typeface="Spline Sans Mono Medium" panose="02060609030502080104"/>
                <a:sym typeface="Spline Sans Mono Medium" panose="02060609030502080104"/>
              </a:defRPr>
            </a:lvl1pPr>
            <a:lvl2pPr marR="0" lvl="1"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algn="l"/>
            <a:r>
              <a:rPr lang="vi-VN" sz="2000">
                <a:latin typeface="Times New Roman" panose="02020603050405020304" pitchFamily="18" charset="0"/>
                <a:cs typeface="Times New Roman" panose="02020603050405020304" pitchFamily="18" charset="0"/>
              </a:rPr>
              <a:t>Bước </a:t>
            </a:r>
            <a:r>
              <a:rPr lang="en-US" sz="2000">
                <a:latin typeface="Times New Roman" panose="02020603050405020304" pitchFamily="18" charset="0"/>
                <a:cs typeface="Times New Roman" panose="02020603050405020304" pitchFamily="18" charset="0"/>
              </a:rPr>
              <a:t>2</a:t>
            </a:r>
            <a:r>
              <a:rPr lang="vi-VN" sz="200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Chia ảnh thành khối</a:t>
            </a:r>
            <a:endParaRPr lang="vi-VN" sz="200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Google Shape;287;p42">
                <a:extLst>
                  <a:ext uri="{FF2B5EF4-FFF2-40B4-BE49-F238E27FC236}">
                    <a16:creationId xmlns:a16="http://schemas.microsoft.com/office/drawing/2014/main" id="{5438502E-E88E-8E7A-7192-0BD5FACFE1E5}"/>
                  </a:ext>
                </a:extLst>
              </p:cNvPr>
              <p:cNvSpPr txBox="1">
                <a:spLocks/>
              </p:cNvSpPr>
              <p:nvPr/>
            </p:nvSpPr>
            <p:spPr>
              <a:xfrm>
                <a:off x="544752" y="3490998"/>
                <a:ext cx="8264546" cy="7899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1pPr>
                <a:lvl2pPr marL="914400" marR="0" lvl="1"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2pPr>
                <a:lvl3pPr marL="1371600" marR="0" lvl="2"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3pPr>
                <a:lvl4pPr marL="1828800" marR="0" lvl="3"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4pPr>
                <a:lvl5pPr marL="2286000" marR="0" lvl="4"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5pPr>
                <a:lvl6pPr marL="2743200" marR="0" lvl="5"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6pPr>
                <a:lvl7pPr marL="3200400" marR="0" lvl="6"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7pPr>
                <a:lvl8pPr marL="3657600" marR="0" lvl="7"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8pPr>
                <a:lvl9pPr marL="4114800" marR="0" lvl="8"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9pPr>
              </a:lstStyle>
              <a:p>
                <a:pPr marL="425450" indent="-285750" algn="just">
                  <a:buFont typeface="Arial" panose="020B0604020202020204" pitchFamily="34" charset="0"/>
                  <a:buChar char="•"/>
                </a:pPr>
                <a:r>
                  <a:rPr lang="en-US"/>
                  <a:t>Chia hình ảnh </a:t>
                </a:r>
                <a14:m>
                  <m:oMath xmlns:m="http://schemas.openxmlformats.org/officeDocument/2006/math">
                    <m:r>
                      <a:rPr lang="en-US" i="1">
                        <a:latin typeface="Cambria Math" panose="02040503050406030204" pitchFamily="18" charset="0"/>
                      </a:rPr>
                      <m:t>𝑋</m:t>
                    </m:r>
                  </m:oMath>
                </a14:m>
                <a:r>
                  <a:rPr lang="en-US"/>
                  <a:t> hoặc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𝑎𝑑𝑣</m:t>
                        </m:r>
                      </m:sub>
                    </m:sSub>
                    <m:r>
                      <a:rPr lang="en-US" i="1">
                        <a:latin typeface="Cambria Math" panose="02040503050406030204" pitchFamily="18" charset="0"/>
                      </a:rPr>
                      <m:t> </m:t>
                    </m:r>
                  </m:oMath>
                </a14:m>
                <a:r>
                  <a:rPr lang="en-US"/>
                  <a:t>thành các khối không chồng lấn kích thước </a:t>
                </a:r>
                <a14:m>
                  <m:oMath xmlns:m="http://schemas.openxmlformats.org/officeDocument/2006/math">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𝑘</m:t>
                    </m:r>
                  </m:oMath>
                </a14:m>
                <a:r>
                  <a:rPr lang="en-US"/>
                  <a:t>, tạo tập hợp </a:t>
                </a:r>
                <a14:m>
                  <m:oMath xmlns:m="http://schemas.openxmlformats.org/officeDocument/2006/math">
                    <m:r>
                      <a:rPr lang="en-US" i="1">
                        <a:latin typeface="Cambria Math" panose="02040503050406030204" pitchFamily="18" charset="0"/>
                      </a:rPr>
                      <m:t>𝑈</m:t>
                    </m:r>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𝑈</m:t>
                        </m:r>
                      </m:e>
                      <m:sub>
                        <m:r>
                          <a:rPr lang="en-US" i="1">
                            <a:latin typeface="Cambria Math" panose="02040503050406030204" pitchFamily="18" charset="0"/>
                          </a:rPr>
                          <m:t>1</m:t>
                        </m:r>
                      </m:sub>
                      <m:sup>
                        <m:r>
                          <a:rPr lang="en-US" i="1">
                            <a:latin typeface="Cambria Math" panose="02040503050406030204" pitchFamily="18" charset="0"/>
                          </a:rPr>
                          <m:t>′</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𝑈</m:t>
                        </m:r>
                      </m:e>
                      <m:sub>
                        <m:r>
                          <a:rPr lang="en-US" i="1">
                            <a:latin typeface="Cambria Math" panose="02040503050406030204" pitchFamily="18" charset="0"/>
                          </a:rPr>
                          <m:t>2</m:t>
                        </m:r>
                      </m:sub>
                      <m:sup>
                        <m:r>
                          <a:rPr lang="en-US" i="1">
                            <a:latin typeface="Cambria Math" panose="02040503050406030204" pitchFamily="18" charset="0"/>
                          </a:rPr>
                          <m:t>′</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𝑈</m:t>
                        </m:r>
                      </m:e>
                      <m:sub>
                        <m:r>
                          <a:rPr lang="en-US" i="1">
                            <a:latin typeface="Cambria Math" panose="02040503050406030204" pitchFamily="18" charset="0"/>
                          </a:rPr>
                          <m:t>𝑌</m:t>
                        </m:r>
                      </m:sub>
                      <m:sup>
                        <m:r>
                          <a:rPr lang="en-US" i="1">
                            <a:latin typeface="Cambria Math" panose="02040503050406030204" pitchFamily="18" charset="0"/>
                          </a:rPr>
                          <m:t>′</m:t>
                        </m:r>
                      </m:sup>
                    </m:sSubSup>
                    <m:r>
                      <a:rPr lang="en-US" i="1">
                        <a:latin typeface="Cambria Math" panose="02040503050406030204" pitchFamily="18" charset="0"/>
                      </a:rPr>
                      <m:t>}</m:t>
                    </m:r>
                  </m:oMath>
                </a14:m>
                <a:r>
                  <a:rPr lang="en-US"/>
                  <a:t>.</a:t>
                </a:r>
              </a:p>
              <a:p>
                <a:pPr marL="425450" indent="-285750" algn="just">
                  <a:buFont typeface="Arial" panose="020B0604020202020204" pitchFamily="34" charset="0"/>
                  <a:buChar char="•"/>
                </a:pPr>
                <a:r>
                  <a:rPr lang="en-US"/>
                  <a:t>Kết quả: Các khối chứa thông tin thủy vân được xác định.</a:t>
                </a:r>
              </a:p>
              <a:p>
                <a:pPr marL="425450" indent="-285750" algn="just">
                  <a:buFont typeface="Arial" panose="020B0604020202020204" pitchFamily="34" charset="0"/>
                  <a:buChar char="•"/>
                </a:pPr>
                <a:endParaRPr lang="en-US" sz="1800">
                  <a:latin typeface="Times New Roman" panose="02020603050405020304" pitchFamily="18" charset="0"/>
                  <a:cs typeface="Times New Roman" panose="02020603050405020304" pitchFamily="18" charset="0"/>
                </a:endParaRPr>
              </a:p>
            </p:txBody>
          </p:sp>
        </mc:Choice>
        <mc:Fallback xmlns="">
          <p:sp>
            <p:nvSpPr>
              <p:cNvPr id="7" name="Google Shape;287;p42">
                <a:extLst>
                  <a:ext uri="{FF2B5EF4-FFF2-40B4-BE49-F238E27FC236}">
                    <a16:creationId xmlns:a16="http://schemas.microsoft.com/office/drawing/2014/main" id="{5438502E-E88E-8E7A-7192-0BD5FACFE1E5}"/>
                  </a:ext>
                </a:extLst>
              </p:cNvPr>
              <p:cNvSpPr txBox="1">
                <a:spLocks noRot="1" noChangeAspect="1" noMove="1" noResize="1" noEditPoints="1" noAdjustHandles="1" noChangeArrowheads="1" noChangeShapeType="1" noTextEdit="1"/>
              </p:cNvSpPr>
              <p:nvPr/>
            </p:nvSpPr>
            <p:spPr>
              <a:xfrm>
                <a:off x="544752" y="3490998"/>
                <a:ext cx="8264546" cy="789916"/>
              </a:xfrm>
              <a:prstGeom prst="rect">
                <a:avLst/>
              </a:prstGeom>
              <a:blipFill>
                <a:blip r:embed="rId4"/>
                <a:stretch>
                  <a:fillRect b="-10078"/>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85805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Google Shape;287;p42">
                <a:extLst>
                  <a:ext uri="{FF2B5EF4-FFF2-40B4-BE49-F238E27FC236}">
                    <a16:creationId xmlns:a16="http://schemas.microsoft.com/office/drawing/2014/main" id="{95948069-051D-436F-183D-7238DA30707B}"/>
                  </a:ext>
                </a:extLst>
              </p:cNvPr>
              <p:cNvSpPr txBox="1">
                <a:spLocks/>
              </p:cNvSpPr>
              <p:nvPr/>
            </p:nvSpPr>
            <p:spPr>
              <a:xfrm>
                <a:off x="478631" y="589357"/>
                <a:ext cx="8079581" cy="41969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1pPr>
                <a:lvl2pPr marL="914400" marR="0" lvl="1"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2pPr>
                <a:lvl3pPr marL="1371600" marR="0" lvl="2"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3pPr>
                <a:lvl4pPr marL="1828800" marR="0" lvl="3"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4pPr>
                <a:lvl5pPr marL="2286000" marR="0" lvl="4"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5pPr>
                <a:lvl6pPr marL="2743200" marR="0" lvl="5"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6pPr>
                <a:lvl7pPr marL="3200400" marR="0" lvl="6"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7pPr>
                <a:lvl8pPr marL="3657600" marR="0" lvl="7"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8pPr>
                <a:lvl9pPr marL="4114800" marR="0" lvl="8"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9pPr>
              </a:lstStyle>
              <a:p>
                <a:pPr marL="139700" indent="0" algn="just"/>
                <a:r>
                  <a:rPr lang="en-US" sz="2000">
                    <a:latin typeface="Times New Roman" panose="02020603050405020304" pitchFamily="18" charset="0"/>
                    <a:cs typeface="Times New Roman" panose="02020603050405020304" pitchFamily="18" charset="0"/>
                  </a:rPr>
                  <a:t>Bước 3: Dùng thông tin phụ (</a:t>
                </a:r>
                <a14:m>
                  <m:oMath xmlns:m="http://schemas.openxmlformats.org/officeDocument/2006/math">
                    <m:r>
                      <m:rPr>
                        <m:sty m:val="p"/>
                      </m:rPr>
                      <a:rPr lang="en-US" sz="2000" i="0">
                        <a:latin typeface="Cambria Math" panose="02040503050406030204" pitchFamily="18" charset="0"/>
                      </a:rPr>
                      <m:t>δ</m:t>
                    </m:r>
                  </m:oMath>
                </a14:m>
                <a:r>
                  <a:rPr lang="en-US" sz="2000">
                    <a:latin typeface="Times New Roman" panose="02020603050405020304" pitchFamily="18" charset="0"/>
                    <a:cs typeface="Times New Roman" panose="02020603050405020304" pitchFamily="18" charset="0"/>
                  </a:rPr>
                  <a:t>, góc quay, vị trí) để khôi phục thủy vân</a:t>
                </a:r>
              </a:p>
              <a:p>
                <a:pPr marL="482600" indent="-342900"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Sử dụng chuỗi ánh xạ </a:t>
                </a:r>
                <a14:m>
                  <m:oMath xmlns:m="http://schemas.openxmlformats.org/officeDocument/2006/math">
                    <m:r>
                      <a:rPr lang="en-US" i="1">
                        <a:latin typeface="Cambria Math" panose="02040503050406030204" pitchFamily="18" charset="0"/>
                      </a:rPr>
                      <m:t>𝑀𝑆</m:t>
                    </m:r>
                  </m:oMath>
                </a14:m>
                <a:r>
                  <a:rPr lang="en-US">
                    <a:latin typeface="Times New Roman" panose="02020603050405020304" pitchFamily="18" charset="0"/>
                    <a:cs typeface="Times New Roman" panose="02020603050405020304" pitchFamily="18" charset="0"/>
                  </a:rPr>
                  <a:t> = </a:t>
                </a: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𝑙𝑎𝑏𝑒𝑙</m:t>
                            </m:r>
                          </m:sub>
                        </m:sSub>
                        <m:r>
                          <a:rPr lang="en-US" i="1">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𝑙𝑎𝑏𝑒𝑙</m:t>
                            </m:r>
                            <m:r>
                              <a:rPr lang="en-US" i="1">
                                <a:latin typeface="Cambria Math" panose="02040503050406030204" pitchFamily="18" charset="0"/>
                              </a:rPr>
                              <m:t>+1</m:t>
                            </m:r>
                          </m:sub>
                        </m:sSub>
                        <m:r>
                          <a:rPr lang="en-US" i="1">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r>
                          <a:rPr lang="en-US" i="1">
                            <a:latin typeface="Cambria Math" panose="02040503050406030204" pitchFamily="18" charset="0"/>
                          </a:rPr>
                          <m:t>, … </m:t>
                        </m:r>
                      </m:e>
                    </m:d>
                  </m:oMath>
                </a14:m>
                <a:r>
                  <a:rPr lang="en-US">
                    <a:latin typeface="Times New Roman" panose="02020603050405020304" pitchFamily="18" charset="0"/>
                    <a:cs typeface="Times New Roman" panose="02020603050405020304" pitchFamily="18" charset="0"/>
                  </a:rPr>
                  <a:t> để chọn các khối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𝑈</m:t>
                        </m:r>
                      </m:e>
                      <m:sub>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𝑙𝑎𝑏𝑒𝑙</m:t>
                            </m:r>
                          </m:sub>
                        </m:sSub>
                      </m:sub>
                      <m:sup>
                        <m:r>
                          <a:rPr lang="en-US" i="1">
                            <a:latin typeface="Cambria Math" panose="02040503050406030204" pitchFamily="18" charset="0"/>
                          </a:rPr>
                          <m:t>′</m:t>
                        </m:r>
                      </m:sup>
                    </m:sSubSup>
                  </m:oMath>
                </a14:m>
                <a:r>
                  <a:rPr lang="en-US">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𝑈</m:t>
                        </m:r>
                      </m:e>
                      <m:sub>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𝑙𝑎𝑏𝑒𝑙</m:t>
                            </m:r>
                            <m:r>
                              <a:rPr lang="en-US" i="1">
                                <a:latin typeface="Cambria Math" panose="02040503050406030204" pitchFamily="18" charset="0"/>
                              </a:rPr>
                              <m:t>+1</m:t>
                            </m:r>
                          </m:sub>
                        </m:sSub>
                      </m:sub>
                      <m:sup>
                        <m:r>
                          <a:rPr lang="en-US" i="1">
                            <a:latin typeface="Cambria Math" panose="02040503050406030204" pitchFamily="18" charset="0"/>
                          </a:rPr>
                          <m:t>′</m:t>
                        </m:r>
                      </m:sup>
                    </m:sSubSup>
                  </m:oMath>
                </a14:m>
                <a:r>
                  <a:rPr lang="en-US">
                    <a:latin typeface="Times New Roman" panose="02020603050405020304" pitchFamily="18" charset="0"/>
                    <a:cs typeface="Times New Roman" panose="02020603050405020304" pitchFamily="18" charset="0"/>
                  </a:rPr>
                  <a:t>,…</a:t>
                </a:r>
              </a:p>
              <a:p>
                <a:pPr marL="482600" indent="-342900"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Kết quả: Tập hợp khối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𝐺</m:t>
                        </m:r>
                      </m:e>
                      <m:sub>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sub>
                      <m:sup>
                        <m:r>
                          <a:rPr lang="en-US" i="1">
                            <a:latin typeface="Cambria Math" panose="02040503050406030204" pitchFamily="18" charset="0"/>
                          </a:rPr>
                          <m:t>′′</m:t>
                        </m:r>
                      </m:sup>
                    </m:sSubSup>
                  </m:oMath>
                </a14:m>
                <a:r>
                  <a:rPr lang="en-US">
                    <a:latin typeface="Times New Roman" panose="02020603050405020304" pitchFamily="18" charset="0"/>
                    <a:cs typeface="Times New Roman" panose="02020603050405020304" pitchFamily="18" charset="0"/>
                  </a:rPr>
                  <a:t> được trích xuất.</a:t>
                </a:r>
              </a:p>
              <a:p>
                <a:pPr marL="139700" indent="0" algn="just"/>
                <a:r>
                  <a:rPr lang="en-US" sz="2000">
                    <a:latin typeface="Times New Roman" panose="02020603050405020304" pitchFamily="18" charset="0"/>
                    <a:cs typeface="Times New Roman" panose="02020603050405020304" pitchFamily="18" charset="0"/>
                  </a:rPr>
                  <a:t>Bước 4: Quay ngược + bỏ mean shift</a:t>
                </a:r>
              </a:p>
              <a:p>
                <a:pPr marL="482600" indent="-342900"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Cho mỗi khối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𝐺</m:t>
                        </m:r>
                      </m:e>
                      <m:sub>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sub>
                      <m:sup>
                        <m:r>
                          <a:rPr lang="en-US" i="1">
                            <a:latin typeface="Cambria Math" panose="02040503050406030204" pitchFamily="18" charset="0"/>
                          </a:rPr>
                          <m:t>′′</m:t>
                        </m:r>
                      </m:sup>
                    </m:sSubSup>
                  </m:oMath>
                </a14:m>
                <a:r>
                  <a:rPr lang="en-US">
                    <a:latin typeface="Times New Roman" panose="02020603050405020304" pitchFamily="18" charset="0"/>
                    <a:cs typeface="Times New Roman" panose="02020603050405020304" pitchFamily="18" charset="0"/>
                  </a:rPr>
                  <a:t> ​: </a:t>
                </a:r>
              </a:p>
              <a:p>
                <a:pPr marL="1397000" lvl="2" indent="-342900"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Xoay ngược khối theo góc </a:t>
                </a:r>
                <a14:m>
                  <m:oMath xmlns:m="http://schemas.openxmlformats.org/officeDocument/2006/math">
                    <m:r>
                      <a:rPr lang="en-US" i="1">
                        <a:latin typeface="Cambria Math" panose="02040503050406030204" pitchFamily="18" charset="0"/>
                      </a:rPr>
                      <m:t>𝜃</m:t>
                    </m:r>
                  </m:oMath>
                </a14:m>
                <a:r>
                  <a:rPr lang="en-US">
                    <a:latin typeface="Times New Roman" panose="02020603050405020304" pitchFamily="18" charset="0"/>
                    <a:cs typeface="Times New Roman" panose="02020603050405020304" pitchFamily="18" charset="0"/>
                  </a:rPr>
                  <a:t> (ví dụ: nếu xoay </a:t>
                </a:r>
                <a14:m>
                  <m:oMath xmlns:m="http://schemas.openxmlformats.org/officeDocument/2006/math">
                    <m:r>
                      <a:rPr lang="en-US" i="1">
                        <a:latin typeface="Cambria Math" panose="02040503050406030204" pitchFamily="18" charset="0"/>
                      </a:rPr>
                      <m:t>90°</m:t>
                    </m:r>
                  </m:oMath>
                </a14:m>
                <a:r>
                  <a:rPr lang="en-US">
                    <a:latin typeface="Times New Roman" panose="02020603050405020304" pitchFamily="18" charset="0"/>
                    <a:cs typeface="Times New Roman" panose="02020603050405020304" pitchFamily="18" charset="0"/>
                  </a:rPr>
                  <a:t> khi nhúng, xoay -</a:t>
                </a:r>
                <a14:m>
                  <m:oMath xmlns:m="http://schemas.openxmlformats.org/officeDocument/2006/math">
                    <m:r>
                      <a:rPr lang="en-US" i="1">
                        <a:latin typeface="Cambria Math" panose="02040503050406030204" pitchFamily="18" charset="0"/>
                      </a:rPr>
                      <m:t>90°</m:t>
                    </m:r>
                  </m:oMath>
                </a14:m>
                <a:r>
                  <a:rPr lang="en-US">
                    <a:latin typeface="Times New Roman" panose="02020603050405020304" pitchFamily="18" charset="0"/>
                    <a:cs typeface="Times New Roman" panose="02020603050405020304" pitchFamily="18" charset="0"/>
                  </a:rPr>
                  <a:t>).</a:t>
                </a:r>
              </a:p>
              <a:p>
                <a:pPr marL="1397000" lvl="2" indent="-342900"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Điều chỉnh pixel bằng cách trừ </a:t>
                </a:r>
                <a14:m>
                  <m:oMath xmlns:m="http://schemas.openxmlformats.org/officeDocument/2006/math">
                    <m:r>
                      <a:rPr lang="en-US" i="1">
                        <a:latin typeface="Cambria Math" panose="02040503050406030204" pitchFamily="18" charset="0"/>
                      </a:rPr>
                      <m:t>𝛿</m:t>
                    </m:r>
                  </m:oMath>
                </a14:m>
                <a:r>
                  <a:rPr lang="en-US">
                    <a:latin typeface="Times New Roman" panose="02020603050405020304" pitchFamily="18" charset="0"/>
                    <a:cs typeface="Times New Roman" panose="02020603050405020304" pitchFamily="18" charset="0"/>
                  </a:rPr>
                  <a:t>, xử lý tràn/dưới tràn để đảm bảo pixel trong </a:t>
                </a:r>
                <a14:m>
                  <m:oMath xmlns:m="http://schemas.openxmlformats.org/officeDocument/2006/math">
                    <m:r>
                      <a:rPr lang="en-US" i="1">
                        <a:latin typeface="Cambria Math" panose="02040503050406030204" pitchFamily="18" charset="0"/>
                      </a:rPr>
                      <m:t>[0,255].</m:t>
                    </m:r>
                  </m:oMath>
                </a14:m>
                <a:endParaRPr lang="en-US">
                  <a:latin typeface="Times New Roman" panose="02020603050405020304" pitchFamily="18" charset="0"/>
                  <a:cs typeface="Times New Roman" panose="02020603050405020304" pitchFamily="18" charset="0"/>
                </a:endParaRPr>
              </a:p>
              <a:p>
                <a:pPr marL="482600" indent="-342900"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Kết quả: Các khối thủy vân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sub>
                    </m:sSub>
                  </m:oMath>
                </a14:m>
                <a:r>
                  <a:rPr lang="en-US">
                    <a:latin typeface="Times New Roman" panose="02020603050405020304" pitchFamily="18" charset="0"/>
                    <a:cs typeface="Times New Roman" panose="02020603050405020304" pitchFamily="18" charset="0"/>
                  </a:rPr>
                  <a:t>​​ được khôi phục.</a:t>
                </a:r>
              </a:p>
              <a:p>
                <a:pPr marL="139700" indent="0" algn="just"/>
                <a:r>
                  <a:rPr lang="en-US" sz="2000">
                    <a:latin typeface="Times New Roman" panose="02020603050405020304" pitchFamily="18" charset="0"/>
                    <a:cs typeface="Times New Roman" panose="02020603050405020304" pitchFamily="18" charset="0"/>
                  </a:rPr>
                  <a:t>Bước 5: Ghép khối thành thủy vân hoàn chỉnh</a:t>
                </a:r>
              </a:p>
              <a:p>
                <a:pPr marL="482600" indent="-342900"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Sắp xếp các khối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sub>
                    </m:sSub>
                  </m:oMath>
                </a14:m>
                <a:r>
                  <a:rPr lang="en-US">
                    <a:latin typeface="Times New Roman" panose="02020603050405020304" pitchFamily="18" charset="0"/>
                    <a:cs typeface="Times New Roman" panose="02020603050405020304" pitchFamily="18" charset="0"/>
                  </a:rPr>
                  <a:t> theo kích thước thủy vân </a:t>
                </a:r>
                <a14:m>
                  <m:oMath xmlns:m="http://schemas.openxmlformats.org/officeDocument/2006/math">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oMath>
                </a14:m>
                <a:r>
                  <a:rPr lang="en-US">
                    <a:latin typeface="Times New Roman" panose="02020603050405020304" pitchFamily="18" charset="0"/>
                    <a:cs typeface="Times New Roman" panose="02020603050405020304" pitchFamily="18" charset="0"/>
                  </a:rPr>
                  <a:t>.</a:t>
                </a:r>
              </a:p>
              <a:p>
                <a:pPr marL="482600" indent="-342900"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Tạo hình ảnh thủy vân tái tạo </a:t>
                </a:r>
                <a14:m>
                  <m:oMath xmlns:m="http://schemas.openxmlformats.org/officeDocument/2006/math">
                    <m:r>
                      <a:rPr lang="en-US" i="1">
                        <a:latin typeface="Cambria Math" panose="02040503050406030204" pitchFamily="18" charset="0"/>
                      </a:rPr>
                      <m:t>𝑊</m:t>
                    </m:r>
                    <m:r>
                      <a:rPr lang="en-US" i="1">
                        <a:latin typeface="Cambria Math" panose="02040503050406030204" pitchFamily="18" charset="0"/>
                      </a:rPr>
                      <m:t>′</m:t>
                    </m:r>
                  </m:oMath>
                </a14:m>
                <a:r>
                  <a:rPr lang="en-US">
                    <a:latin typeface="Times New Roman" panose="02020603050405020304" pitchFamily="18" charset="0"/>
                    <a:cs typeface="Times New Roman" panose="02020603050405020304" pitchFamily="18" charset="0"/>
                  </a:rPr>
                  <a:t> .</a:t>
                </a:r>
              </a:p>
              <a:p>
                <a:pPr marL="482600" indent="-342900"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Đánh giá độ giống bằng hệ số tương quan Pearson:  </a:t>
                </a:r>
                <a14:m>
                  <m:oMath xmlns:m="http://schemas.openxmlformats.org/officeDocument/2006/math">
                    <m:r>
                      <a:rPr lang="en-US" i="1">
                        <a:latin typeface="Cambria Math" panose="02040503050406030204" pitchFamily="18" charset="0"/>
                      </a:rPr>
                      <m:t>𝜌</m:t>
                    </m:r>
                  </m:oMath>
                </a14:m>
                <a:r>
                  <a:rPr lang="en-US">
                    <a:latin typeface="Times New Roman" panose="02020603050405020304" pitchFamily="18" charset="0"/>
                    <a:cs typeface="Times New Roman" panose="02020603050405020304" pitchFamily="18" charset="0"/>
                  </a:rPr>
                  <a:t>(</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1">
                            <a:latin typeface="Cambria Math" panose="02040503050406030204" pitchFamily="18" charset="0"/>
                          </a:rPr>
                          <m:t>,</m:t>
                        </m:r>
                      </m:sup>
                    </m:sSup>
                    <m:r>
                      <a:rPr lang="en-US" i="1">
                        <a:latin typeface="Cambria Math" panose="02040503050406030204" pitchFamily="18" charset="0"/>
                      </a:rPr>
                      <m:t>, </m:t>
                    </m:r>
                    <m:r>
                      <a:rPr lang="en-US" i="1">
                        <a:latin typeface="Cambria Math" panose="02040503050406030204" pitchFamily="18" charset="0"/>
                      </a:rPr>
                      <m:t>𝜔</m:t>
                    </m:r>
                  </m:oMath>
                </a14:m>
                <a:r>
                  <a:rPr lang="en-US">
                    <a:latin typeface="Times New Roman" panose="02020603050405020304" pitchFamily="18" charset="0"/>
                    <a:cs typeface="Times New Roman" panose="02020603050405020304" pitchFamily="18" charset="0"/>
                  </a:rPr>
                  <a:t>) = </a:t>
                </a:r>
                <a14:m>
                  <m:oMath xmlns:m="http://schemas.openxmlformats.org/officeDocument/2006/math">
                    <m:f>
                      <m:fPr>
                        <m:ctrlPr>
                          <a:rPr lang="en-US" i="1">
                            <a:latin typeface="Cambria Math" panose="02040503050406030204" pitchFamily="18" charset="0"/>
                          </a:rPr>
                        </m:ctrlPr>
                      </m:fPr>
                      <m:num>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𝑖</m:t>
                                    </m:r>
                                  </m:sub>
                                </m:sSub>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𝜔</m:t>
                                    </m:r>
                                  </m:e>
                                </m:acc>
                              </m:e>
                            </m:d>
                            <m:r>
                              <a:rPr lang="en-US" i="1">
                                <a:latin typeface="Cambria Math" panose="02040503050406030204" pitchFamily="18" charset="0"/>
                              </a:rPr>
                              <m:t> ×(</m:t>
                            </m:r>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𝑖</m:t>
                                </m:r>
                              </m:sub>
                              <m:sup>
                                <m:r>
                                  <a:rPr lang="en-US" i="1">
                                    <a:latin typeface="Cambria Math" panose="02040503050406030204" pitchFamily="18" charset="0"/>
                                  </a:rPr>
                                  <m:t>′</m:t>
                                </m:r>
                              </m:sup>
                            </m:sSubSup>
                            <m:r>
                              <a:rPr lang="en-US" i="1">
                                <a:latin typeface="Cambria Math" panose="02040503050406030204" pitchFamily="18" charset="0"/>
                              </a:rPr>
                              <m:t>− </m:t>
                            </m:r>
                            <m:sSubSup>
                              <m:sSubSupPr>
                                <m:ctrlPr>
                                  <a:rPr lang="en-US" i="1">
                                    <a:latin typeface="Cambria Math" panose="02040503050406030204" pitchFamily="18" charset="0"/>
                                  </a:rPr>
                                </m:ctrlPr>
                              </m:sSubSupPr>
                              <m:e>
                                <m:bar>
                                  <m:barPr>
                                    <m:pos m:val="top"/>
                                    <m:ctrlPr>
                                      <a:rPr lang="en-US" i="1">
                                        <a:latin typeface="Cambria Math" panose="02040503050406030204" pitchFamily="18" charset="0"/>
                                      </a:rPr>
                                    </m:ctrlPr>
                                  </m:barPr>
                                  <m:e>
                                    <m:r>
                                      <a:rPr lang="en-US" i="1">
                                        <a:latin typeface="Cambria Math" panose="02040503050406030204" pitchFamily="18" charset="0"/>
                                      </a:rPr>
                                      <m:t>𝜔</m:t>
                                    </m:r>
                                  </m:e>
                                </m:bar>
                              </m:e>
                              <m:sub/>
                              <m:sup>
                                <m:r>
                                  <a:rPr lang="en-US" i="1">
                                    <a:latin typeface="Cambria Math" panose="02040503050406030204" pitchFamily="18" charset="0"/>
                                  </a:rPr>
                                  <m:t>′</m:t>
                                </m:r>
                              </m:sup>
                            </m:sSubSup>
                            <m:r>
                              <a:rPr lang="en-US" i="1">
                                <a:latin typeface="Cambria Math" panose="02040503050406030204" pitchFamily="18" charset="0"/>
                              </a:rPr>
                              <m:t> ) </m:t>
                            </m:r>
                          </m:e>
                        </m:nary>
                      </m:num>
                      <m:den>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𝑖</m:t>
                                            </m:r>
                                          </m:sub>
                                        </m:sSub>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𝜔</m:t>
                                            </m:r>
                                          </m:e>
                                        </m:acc>
                                      </m:e>
                                    </m:d>
                                    <m:r>
                                      <a:rPr lang="en-US" i="1">
                                        <a:latin typeface="Cambria Math" panose="02040503050406030204" pitchFamily="18" charset="0"/>
                                      </a:rPr>
                                      <m:t> </m:t>
                                    </m:r>
                                  </m:e>
                                </m:nary>
                              </m:e>
                              <m:sup>
                                <m:r>
                                  <a:rPr lang="en-US" i="1">
                                    <a:latin typeface="Cambria Math" panose="02040503050406030204" pitchFamily="18" charset="0"/>
                                  </a:rPr>
                                  <m:t>2</m:t>
                                </m:r>
                              </m:sup>
                            </m:sSup>
                            <m:r>
                              <a:rPr lang="en-US" i="1">
                                <a:latin typeface="Cambria Math" panose="02040503050406030204" pitchFamily="18" charset="0"/>
                              </a:rPr>
                              <m:t> </m:t>
                            </m:r>
                          </m:e>
                        </m:rad>
                        <m:r>
                          <a:rPr lang="en-US" i="1">
                            <a:latin typeface="Cambria Math" panose="02040503050406030204" pitchFamily="18" charset="0"/>
                          </a:rPr>
                          <m:t>  ×  </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sup>
                                  <m:e>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𝑖</m:t>
                                            </m:r>
                                          </m:sub>
                                          <m:sup>
                                            <m:r>
                                              <a:rPr lang="en-US" i="1">
                                                <a:latin typeface="Cambria Math" panose="02040503050406030204" pitchFamily="18" charset="0"/>
                                              </a:rPr>
                                              <m:t>′</m:t>
                                            </m:r>
                                          </m:sup>
                                        </m:sSubSup>
                                        <m:r>
                                          <a:rPr lang="en-US" i="1">
                                            <a:latin typeface="Cambria Math" panose="02040503050406030204" pitchFamily="18" charset="0"/>
                                          </a:rPr>
                                          <m:t>− </m:t>
                                        </m:r>
                                        <m:sSubSup>
                                          <m:sSubSupPr>
                                            <m:ctrlPr>
                                              <a:rPr lang="en-US" i="1">
                                                <a:latin typeface="Cambria Math" panose="02040503050406030204" pitchFamily="18" charset="0"/>
                                              </a:rPr>
                                            </m:ctrlPr>
                                          </m:sSubSupPr>
                                          <m:e>
                                            <m:bar>
                                              <m:barPr>
                                                <m:pos m:val="top"/>
                                                <m:ctrlPr>
                                                  <a:rPr lang="en-US" i="1">
                                                    <a:latin typeface="Cambria Math" panose="02040503050406030204" pitchFamily="18" charset="0"/>
                                                  </a:rPr>
                                                </m:ctrlPr>
                                              </m:barPr>
                                              <m:e>
                                                <m:r>
                                                  <a:rPr lang="en-US" i="1">
                                                    <a:latin typeface="Cambria Math" panose="02040503050406030204" pitchFamily="18" charset="0"/>
                                                  </a:rPr>
                                                  <m:t>𝜔</m:t>
                                                </m:r>
                                              </m:e>
                                            </m:bar>
                                          </m:e>
                                          <m:sub/>
                                          <m:sup>
                                            <m:r>
                                              <a:rPr lang="en-US" i="1">
                                                <a:latin typeface="Cambria Math" panose="02040503050406030204" pitchFamily="18" charset="0"/>
                                              </a:rPr>
                                              <m:t>′</m:t>
                                            </m:r>
                                          </m:sup>
                                        </m:sSubSup>
                                      </m:e>
                                    </m:d>
                                    <m:r>
                                      <a:rPr lang="en-US" i="1">
                                        <a:latin typeface="Cambria Math" panose="02040503050406030204" pitchFamily="18" charset="0"/>
                                      </a:rPr>
                                      <m:t> </m:t>
                                    </m:r>
                                  </m:e>
                                </m:nary>
                              </m:e>
                              <m:sup>
                                <m:r>
                                  <a:rPr lang="en-US" i="1">
                                    <a:latin typeface="Cambria Math" panose="02040503050406030204" pitchFamily="18" charset="0"/>
                                  </a:rPr>
                                  <m:t>2</m:t>
                                </m:r>
                              </m:sup>
                            </m:sSup>
                            <m:r>
                              <a:rPr lang="en-US" i="1">
                                <a:latin typeface="Cambria Math" panose="02040503050406030204" pitchFamily="18" charset="0"/>
                              </a:rPr>
                              <m:t> </m:t>
                            </m:r>
                          </m:e>
                        </m:rad>
                      </m:den>
                    </m:f>
                  </m:oMath>
                </a14:m>
                <a:endParaRPr lang="en-US">
                  <a:latin typeface="Times New Roman" panose="02020603050405020304" pitchFamily="18" charset="0"/>
                  <a:cs typeface="Times New Roman" panose="02020603050405020304" pitchFamily="18" charset="0"/>
                </a:endParaRPr>
              </a:p>
              <a:p>
                <a:pPr marL="482600" indent="-342900"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Kết quả: Thủy vân tái tạo </a:t>
                </a:r>
                <a14:m>
                  <m:oMath xmlns:m="http://schemas.openxmlformats.org/officeDocument/2006/math">
                    <m:r>
                      <a:rPr lang="en-US" i="1">
                        <a:latin typeface="Cambria Math" panose="02040503050406030204" pitchFamily="18" charset="0"/>
                      </a:rPr>
                      <m:t>𝑊</m:t>
                    </m:r>
                    <m:r>
                      <a:rPr lang="en-US" i="1">
                        <a:latin typeface="Cambria Math" panose="02040503050406030204" pitchFamily="18" charset="0"/>
                      </a:rPr>
                      <m:t>′</m:t>
                    </m:r>
                  </m:oMath>
                </a14:m>
                <a:r>
                  <a:rPr lang="en-US">
                    <a:latin typeface="Times New Roman" panose="02020603050405020304" pitchFamily="18" charset="0"/>
                    <a:cs typeface="Times New Roman" panose="02020603050405020304" pitchFamily="18" charset="0"/>
                  </a:rPr>
                  <a:t> đạt </a:t>
                </a:r>
                <a14:m>
                  <m:oMath xmlns:m="http://schemas.openxmlformats.org/officeDocument/2006/math">
                    <m:r>
                      <a:rPr lang="en-US" i="1">
                        <a:latin typeface="Cambria Math" panose="02040503050406030204" pitchFamily="18" charset="0"/>
                      </a:rPr>
                      <m:t>𝜌</m:t>
                    </m:r>
                  </m:oMath>
                </a14:m>
                <a:r>
                  <a:rPr lang="en-US">
                    <a:latin typeface="Times New Roman" panose="02020603050405020304" pitchFamily="18" charset="0"/>
                    <a:cs typeface="Times New Roman" panose="02020603050405020304" pitchFamily="18" charset="0"/>
                  </a:rPr>
                  <a:t> ≈ 1.</a:t>
                </a:r>
              </a:p>
              <a:p>
                <a:pPr marL="482600" indent="-342900" algn="just">
                  <a:buFont typeface="Arial" panose="020B0604020202020204" pitchFamily="34" charset="0"/>
                  <a:buChar char="•"/>
                </a:pPr>
                <a:endParaRPr lang="en-US">
                  <a:latin typeface="Times New Roman" panose="02020603050405020304" pitchFamily="18" charset="0"/>
                  <a:cs typeface="Times New Roman" panose="02020603050405020304" pitchFamily="18" charset="0"/>
                </a:endParaRPr>
              </a:p>
              <a:p>
                <a:pPr marL="482600" indent="-342900" algn="just">
                  <a:buFont typeface="Arial" panose="020B0604020202020204" pitchFamily="34" charset="0"/>
                  <a:buChar char="•"/>
                </a:pPr>
                <a:endParaRPr lang="en-US" sz="2000">
                  <a:latin typeface="Times New Roman" panose="02020603050405020304" pitchFamily="18" charset="0"/>
                  <a:cs typeface="Times New Roman" panose="02020603050405020304" pitchFamily="18" charset="0"/>
                </a:endParaRPr>
              </a:p>
              <a:p>
                <a:pPr marL="139700" indent="0" algn="just"/>
                <a:endParaRPr lang="en-US" sz="2000">
                  <a:latin typeface="Times New Roman" panose="02020603050405020304" pitchFamily="18" charset="0"/>
                  <a:cs typeface="Times New Roman" panose="02020603050405020304" pitchFamily="18" charset="0"/>
                </a:endParaRPr>
              </a:p>
              <a:p>
                <a:pPr marL="139700" indent="0" algn="just"/>
                <a:endParaRPr lang="en-US" sz="2000">
                  <a:latin typeface="Times New Roman" panose="02020603050405020304" pitchFamily="18" charset="0"/>
                  <a:cs typeface="Times New Roman" panose="02020603050405020304" pitchFamily="18" charset="0"/>
                </a:endParaRPr>
              </a:p>
            </p:txBody>
          </p:sp>
        </mc:Choice>
        <mc:Fallback xmlns="">
          <p:sp>
            <p:nvSpPr>
              <p:cNvPr id="7" name="Google Shape;287;p42">
                <a:extLst>
                  <a:ext uri="{FF2B5EF4-FFF2-40B4-BE49-F238E27FC236}">
                    <a16:creationId xmlns:a16="http://schemas.microsoft.com/office/drawing/2014/main" id="{95948069-051D-436F-183D-7238DA30707B}"/>
                  </a:ext>
                </a:extLst>
              </p:cNvPr>
              <p:cNvSpPr txBox="1">
                <a:spLocks noRot="1" noChangeAspect="1" noMove="1" noResize="1" noEditPoints="1" noAdjustHandles="1" noChangeArrowheads="1" noChangeShapeType="1" noTextEdit="1"/>
              </p:cNvSpPr>
              <p:nvPr/>
            </p:nvSpPr>
            <p:spPr>
              <a:xfrm>
                <a:off x="478631" y="589357"/>
                <a:ext cx="8079581" cy="4196955"/>
              </a:xfrm>
              <a:prstGeom prst="rect">
                <a:avLst/>
              </a:prstGeom>
              <a:blipFill>
                <a:blip r:embed="rId2"/>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523869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8"/>
          <p:cNvSpPr txBox="1">
            <a:spLocks noGrp="1"/>
          </p:cNvSpPr>
          <p:nvPr>
            <p:ph type="title"/>
          </p:nvPr>
        </p:nvSpPr>
        <p:spPr>
          <a:xfrm>
            <a:off x="1477245" y="645842"/>
            <a:ext cx="1323672" cy="76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latin typeface="Times New Roman" panose="02020603050405020304" pitchFamily="18" charset="0"/>
                <a:cs typeface="Times New Roman" panose="02020603050405020304" pitchFamily="18" charset="0"/>
              </a:rPr>
              <a:t>01</a:t>
            </a:r>
            <a:endParaRPr>
              <a:latin typeface="Times New Roman" panose="02020603050405020304" pitchFamily="18" charset="0"/>
              <a:cs typeface="Times New Roman" panose="02020603050405020304" pitchFamily="18" charset="0"/>
            </a:endParaRPr>
          </a:p>
        </p:txBody>
      </p:sp>
      <p:sp>
        <p:nvSpPr>
          <p:cNvPr id="235" name="Google Shape;235;p38"/>
          <p:cNvSpPr txBox="1">
            <a:spLocks noGrp="1"/>
          </p:cNvSpPr>
          <p:nvPr>
            <p:ph type="title" idx="2"/>
          </p:nvPr>
        </p:nvSpPr>
        <p:spPr>
          <a:xfrm>
            <a:off x="1476088" y="1353933"/>
            <a:ext cx="731739" cy="76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latin typeface="Times New Roman" panose="02020603050405020304" pitchFamily="18" charset="0"/>
                <a:cs typeface="Times New Roman" panose="02020603050405020304" pitchFamily="18" charset="0"/>
              </a:rPr>
              <a:t>02</a:t>
            </a:r>
            <a:endParaRPr>
              <a:latin typeface="Times New Roman" panose="02020603050405020304" pitchFamily="18" charset="0"/>
              <a:cs typeface="Times New Roman" panose="02020603050405020304" pitchFamily="18" charset="0"/>
            </a:endParaRPr>
          </a:p>
        </p:txBody>
      </p:sp>
      <p:sp>
        <p:nvSpPr>
          <p:cNvPr id="237" name="Google Shape;237;p38"/>
          <p:cNvSpPr txBox="1">
            <a:spLocks noGrp="1"/>
          </p:cNvSpPr>
          <p:nvPr>
            <p:ph type="title" idx="4"/>
          </p:nvPr>
        </p:nvSpPr>
        <p:spPr>
          <a:xfrm>
            <a:off x="1492805" y="2116078"/>
            <a:ext cx="1323672" cy="76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latin typeface="Times New Roman" panose="02020603050405020304" pitchFamily="18" charset="0"/>
                <a:cs typeface="Times New Roman" panose="02020603050405020304" pitchFamily="18" charset="0"/>
              </a:rPr>
              <a:t>03</a:t>
            </a:r>
            <a:endParaRPr>
              <a:latin typeface="Times New Roman" panose="02020603050405020304" pitchFamily="18" charset="0"/>
              <a:cs typeface="Times New Roman" panose="02020603050405020304" pitchFamily="18" charset="0"/>
            </a:endParaRPr>
          </a:p>
        </p:txBody>
      </p:sp>
      <p:sp>
        <p:nvSpPr>
          <p:cNvPr id="239" name="Google Shape;239;p38"/>
          <p:cNvSpPr txBox="1">
            <a:spLocks noGrp="1"/>
          </p:cNvSpPr>
          <p:nvPr>
            <p:ph type="title" idx="6"/>
          </p:nvPr>
        </p:nvSpPr>
        <p:spPr>
          <a:xfrm>
            <a:off x="1476088" y="2771003"/>
            <a:ext cx="1323672" cy="76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latin typeface="Times New Roman" panose="02020603050405020304" pitchFamily="18" charset="0"/>
                <a:cs typeface="Times New Roman" panose="02020603050405020304" pitchFamily="18" charset="0"/>
              </a:rPr>
              <a:t>04</a:t>
            </a:r>
            <a:endParaRPr>
              <a:latin typeface="Times New Roman" panose="02020603050405020304" pitchFamily="18" charset="0"/>
              <a:cs typeface="Times New Roman" panose="02020603050405020304" pitchFamily="18" charset="0"/>
            </a:endParaRPr>
          </a:p>
        </p:txBody>
      </p:sp>
      <p:sp>
        <p:nvSpPr>
          <p:cNvPr id="242" name="Google Shape;242;p38"/>
          <p:cNvSpPr txBox="1">
            <a:spLocks noGrp="1"/>
          </p:cNvSpPr>
          <p:nvPr>
            <p:ph type="subTitle" idx="9"/>
          </p:nvPr>
        </p:nvSpPr>
        <p:spPr>
          <a:xfrm>
            <a:off x="2224544" y="497158"/>
            <a:ext cx="4426647" cy="762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latin typeface="Times New Roman" panose="02020603050405020304" pitchFamily="18" charset="0"/>
                <a:cs typeface="Times New Roman" panose="02020603050405020304" pitchFamily="18" charset="0"/>
              </a:rPr>
              <a:t>TỔNG QUAN </a:t>
            </a:r>
            <a:endParaRPr>
              <a:latin typeface="Times New Roman" panose="02020603050405020304" pitchFamily="18" charset="0"/>
              <a:cs typeface="Times New Roman" panose="02020603050405020304" pitchFamily="18" charset="0"/>
            </a:endParaRPr>
          </a:p>
        </p:txBody>
      </p:sp>
      <p:sp>
        <p:nvSpPr>
          <p:cNvPr id="243" name="Google Shape;243;p38"/>
          <p:cNvSpPr txBox="1">
            <a:spLocks noGrp="1"/>
          </p:cNvSpPr>
          <p:nvPr>
            <p:ph type="subTitle" idx="13"/>
          </p:nvPr>
        </p:nvSpPr>
        <p:spPr>
          <a:xfrm>
            <a:off x="2245299" y="1475198"/>
            <a:ext cx="5639888" cy="52802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Times New Roman" panose="02020603050405020304" pitchFamily="18" charset="0"/>
                <a:cs typeface="Times New Roman" panose="02020603050405020304" pitchFamily="18" charset="0"/>
              </a:rPr>
              <a:t>Ý TƯỞNG THUẬT TOÁN </a:t>
            </a:r>
            <a:endParaRPr>
              <a:latin typeface="Times New Roman" panose="02020603050405020304" pitchFamily="18" charset="0"/>
              <a:cs typeface="Times New Roman" panose="02020603050405020304" pitchFamily="18" charset="0"/>
            </a:endParaRPr>
          </a:p>
        </p:txBody>
      </p:sp>
      <p:sp>
        <p:nvSpPr>
          <p:cNvPr id="244" name="Google Shape;244;p38"/>
          <p:cNvSpPr txBox="1">
            <a:spLocks noGrp="1"/>
          </p:cNvSpPr>
          <p:nvPr>
            <p:ph type="subTitle" idx="14"/>
          </p:nvPr>
        </p:nvSpPr>
        <p:spPr>
          <a:xfrm>
            <a:off x="2245299" y="2003221"/>
            <a:ext cx="5990831" cy="762000"/>
          </a:xfrm>
          <a:prstGeom prst="rect">
            <a:avLst/>
          </a:prstGeom>
        </p:spPr>
        <p:txBody>
          <a:bodyPr spcFirstLastPara="1" wrap="square" lIns="91425" tIns="91425" rIns="91425" bIns="91425" anchor="b" anchorCtr="0">
            <a:noAutofit/>
          </a:bodyPr>
          <a:lstStyle/>
          <a:p>
            <a:pPr marL="0" lvl="0" indent="0"/>
            <a:r>
              <a:rPr lang="en-US">
                <a:latin typeface="Times New Roman" panose="02020603050405020304" pitchFamily="18" charset="0"/>
                <a:cs typeface="Times New Roman" panose="02020603050405020304" pitchFamily="18" charset="0"/>
              </a:rPr>
              <a:t>CÁCH THỨC HOẠT ĐỘNG CỦA THUẬT TOÁN</a:t>
            </a:r>
            <a:endParaRPr>
              <a:latin typeface="Times New Roman" panose="02020603050405020304" pitchFamily="18" charset="0"/>
              <a:cs typeface="Times New Roman" panose="02020603050405020304" pitchFamily="18" charset="0"/>
            </a:endParaRPr>
          </a:p>
        </p:txBody>
      </p:sp>
      <p:sp>
        <p:nvSpPr>
          <p:cNvPr id="245" name="Google Shape;245;p38"/>
          <p:cNvSpPr txBox="1">
            <a:spLocks noGrp="1"/>
          </p:cNvSpPr>
          <p:nvPr>
            <p:ph type="subTitle" idx="15"/>
          </p:nvPr>
        </p:nvSpPr>
        <p:spPr>
          <a:xfrm>
            <a:off x="2354383" y="2968223"/>
            <a:ext cx="4436020" cy="480254"/>
          </a:xfrm>
          <a:prstGeom prst="rect">
            <a:avLst/>
          </a:prstGeom>
        </p:spPr>
        <p:txBody>
          <a:bodyPr spcFirstLastPara="1" wrap="square" lIns="91425" tIns="91425" rIns="91425" bIns="91425" anchor="b" anchorCtr="0">
            <a:noAutofit/>
          </a:bodyPr>
          <a:lstStyle/>
          <a:p>
            <a:pPr marL="0" lvl="0" indent="0"/>
            <a:r>
              <a:rPr lang="en-US">
                <a:latin typeface="Times New Roman" panose="02020603050405020304" pitchFamily="18" charset="0"/>
                <a:cs typeface="Times New Roman" panose="02020603050405020304" pitchFamily="18" charset="0"/>
              </a:rPr>
              <a:t>VÍ DỤ</a:t>
            </a:r>
            <a:endParaRPr>
              <a:latin typeface="Times New Roman" panose="02020603050405020304" pitchFamily="18" charset="0"/>
              <a:cs typeface="Times New Roman" panose="02020603050405020304" pitchFamily="18" charset="0"/>
            </a:endParaRPr>
          </a:p>
        </p:txBody>
      </p:sp>
      <p:grpSp>
        <p:nvGrpSpPr>
          <p:cNvPr id="246" name="Google Shape;246;p38"/>
          <p:cNvGrpSpPr/>
          <p:nvPr/>
        </p:nvGrpSpPr>
        <p:grpSpPr>
          <a:xfrm>
            <a:off x="356838" y="4215161"/>
            <a:ext cx="8289073" cy="431180"/>
            <a:chOff x="763125" y="3325025"/>
            <a:chExt cx="7187700" cy="331800"/>
          </a:xfrm>
        </p:grpSpPr>
        <p:cxnSp>
          <p:nvCxnSpPr>
            <p:cNvPr id="247" name="Google Shape;247;p38"/>
            <p:cNvCxnSpPr/>
            <p:nvPr/>
          </p:nvCxnSpPr>
          <p:spPr>
            <a:xfrm>
              <a:off x="1015425" y="3325025"/>
              <a:ext cx="265500" cy="331800"/>
            </a:xfrm>
            <a:prstGeom prst="straightConnector1">
              <a:avLst/>
            </a:prstGeom>
            <a:noFill/>
            <a:ln w="9525" cap="flat" cmpd="sng">
              <a:solidFill>
                <a:srgbClr val="00FFFF"/>
              </a:solidFill>
              <a:prstDash val="solid"/>
              <a:round/>
              <a:headEnd type="none" w="med" len="med"/>
              <a:tailEnd type="none" w="med" len="med"/>
            </a:ln>
            <a:effectLst>
              <a:outerShdw blurRad="57150" dist="9525" dir="3780000" algn="bl" rotWithShape="0">
                <a:schemeClr val="dk1">
                  <a:alpha val="75000"/>
                </a:schemeClr>
              </a:outerShdw>
            </a:effectLst>
          </p:spPr>
        </p:cxnSp>
        <p:cxnSp>
          <p:nvCxnSpPr>
            <p:cNvPr id="248" name="Google Shape;248;p38"/>
            <p:cNvCxnSpPr/>
            <p:nvPr/>
          </p:nvCxnSpPr>
          <p:spPr>
            <a:xfrm rot="10800000">
              <a:off x="763125" y="3325025"/>
              <a:ext cx="252300" cy="0"/>
            </a:xfrm>
            <a:prstGeom prst="straightConnector1">
              <a:avLst/>
            </a:prstGeom>
            <a:noFill/>
            <a:ln w="9525" cap="rnd" cmpd="sng">
              <a:solidFill>
                <a:srgbClr val="00FFFF"/>
              </a:solidFill>
              <a:prstDash val="solid"/>
              <a:round/>
              <a:headEnd type="none" w="med" len="med"/>
              <a:tailEnd type="none" w="med" len="med"/>
            </a:ln>
            <a:effectLst>
              <a:outerShdw blurRad="57150" dist="9525" dir="3780000" algn="bl" rotWithShape="0">
                <a:schemeClr val="dk1">
                  <a:alpha val="75000"/>
                </a:schemeClr>
              </a:outerShdw>
            </a:effectLst>
          </p:spPr>
        </p:cxnSp>
        <p:cxnSp>
          <p:nvCxnSpPr>
            <p:cNvPr id="249" name="Google Shape;249;p38"/>
            <p:cNvCxnSpPr/>
            <p:nvPr/>
          </p:nvCxnSpPr>
          <p:spPr>
            <a:xfrm>
              <a:off x="1280925" y="3656825"/>
              <a:ext cx="6669900" cy="0"/>
            </a:xfrm>
            <a:prstGeom prst="straightConnector1">
              <a:avLst/>
            </a:prstGeom>
            <a:noFill/>
            <a:ln w="9525" cap="rnd" cmpd="sng">
              <a:solidFill>
                <a:srgbClr val="00FFFF"/>
              </a:solidFill>
              <a:prstDash val="solid"/>
              <a:round/>
              <a:headEnd type="none" w="med" len="med"/>
              <a:tailEnd type="oval" w="med" len="med"/>
            </a:ln>
            <a:effectLst>
              <a:outerShdw blurRad="57150" dist="9525" dir="3780000" algn="bl" rotWithShape="0">
                <a:schemeClr val="dk1">
                  <a:alpha val="75000"/>
                </a:schemeClr>
              </a:outerShdw>
            </a:effectLst>
          </p:spPr>
        </p:cxnSp>
      </p:grpSp>
      <p:sp>
        <p:nvSpPr>
          <p:cNvPr id="23" name="Google Shape;239;p38"/>
          <p:cNvSpPr txBox="1">
            <a:spLocks noGrp="1"/>
          </p:cNvSpPr>
          <p:nvPr>
            <p:ph type="title" idx="6"/>
          </p:nvPr>
        </p:nvSpPr>
        <p:spPr>
          <a:xfrm>
            <a:off x="1492805" y="3473457"/>
            <a:ext cx="1323672" cy="76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latin typeface="Times New Roman" panose="02020603050405020304" pitchFamily="18" charset="0"/>
                <a:cs typeface="Times New Roman" panose="02020603050405020304" pitchFamily="18" charset="0"/>
              </a:rPr>
              <a:t>05</a:t>
            </a:r>
            <a:endParaRPr>
              <a:latin typeface="Times New Roman" panose="02020603050405020304" pitchFamily="18" charset="0"/>
              <a:cs typeface="Times New Roman" panose="02020603050405020304" pitchFamily="18" charset="0"/>
            </a:endParaRPr>
          </a:p>
        </p:txBody>
      </p:sp>
      <p:sp>
        <p:nvSpPr>
          <p:cNvPr id="24" name="Google Shape;245;p38"/>
          <p:cNvSpPr txBox="1">
            <a:spLocks noGrp="1"/>
          </p:cNvSpPr>
          <p:nvPr>
            <p:ph type="subTitle" idx="15"/>
          </p:nvPr>
        </p:nvSpPr>
        <p:spPr>
          <a:xfrm>
            <a:off x="2354383" y="3638432"/>
            <a:ext cx="4436020" cy="480254"/>
          </a:xfrm>
          <a:prstGeom prst="rect">
            <a:avLst/>
          </a:prstGeom>
        </p:spPr>
        <p:txBody>
          <a:bodyPr spcFirstLastPara="1" wrap="square" lIns="91425" tIns="91425" rIns="91425" bIns="91425" anchor="b" anchorCtr="0">
            <a:noAutofit/>
          </a:bodyPr>
          <a:lstStyle/>
          <a:p>
            <a:pPr marL="0" lvl="0" indent="0"/>
            <a:r>
              <a:rPr lang="en-US">
                <a:latin typeface="Times New Roman" panose="02020603050405020304" pitchFamily="18" charset="0"/>
                <a:cs typeface="Times New Roman" panose="02020603050405020304" pitchFamily="18" charset="0"/>
              </a:rPr>
              <a:t>KẾT LUẬN </a:t>
            </a:r>
            <a:endParaRPr>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3"/>
                                        </p:tgtEl>
                                        <p:attrNameLst>
                                          <p:attrName>style.visibility</p:attrName>
                                        </p:attrNameLst>
                                      </p:cBhvr>
                                      <p:to>
                                        <p:strVal val="visible"/>
                                      </p:to>
                                    </p:set>
                                    <p:animEffect transition="in" filter="fade">
                                      <p:cBhvr>
                                        <p:cTn id="7" dur="500"/>
                                        <p:tgtEl>
                                          <p:spTgt spid="2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2">
                                            <p:txEl>
                                              <p:pRg st="0" end="0"/>
                                            </p:txEl>
                                          </p:spTgt>
                                        </p:tgtEl>
                                        <p:attrNameLst>
                                          <p:attrName>style.visibility</p:attrName>
                                        </p:attrNameLst>
                                      </p:cBhvr>
                                      <p:to>
                                        <p:strVal val="visible"/>
                                      </p:to>
                                    </p:set>
                                    <p:animEffect transition="in" filter="fade">
                                      <p:cBhvr>
                                        <p:cTn id="10" dur="500"/>
                                        <p:tgtEl>
                                          <p:spTgt spid="24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5"/>
                                        </p:tgtEl>
                                        <p:attrNameLst>
                                          <p:attrName>style.visibility</p:attrName>
                                        </p:attrNameLst>
                                      </p:cBhvr>
                                      <p:to>
                                        <p:strVal val="visible"/>
                                      </p:to>
                                    </p:set>
                                    <p:animEffect transition="in" filter="fade">
                                      <p:cBhvr>
                                        <p:cTn id="15" dur="500"/>
                                        <p:tgtEl>
                                          <p:spTgt spid="23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3">
                                            <p:txEl>
                                              <p:pRg st="0" end="0"/>
                                            </p:txEl>
                                          </p:spTgt>
                                        </p:tgtEl>
                                        <p:attrNameLst>
                                          <p:attrName>style.visibility</p:attrName>
                                        </p:attrNameLst>
                                      </p:cBhvr>
                                      <p:to>
                                        <p:strVal val="visible"/>
                                      </p:to>
                                    </p:set>
                                    <p:animEffect transition="in" filter="fade">
                                      <p:cBhvr>
                                        <p:cTn id="18" dur="500"/>
                                        <p:tgtEl>
                                          <p:spTgt spid="24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37"/>
                                        </p:tgtEl>
                                        <p:attrNameLst>
                                          <p:attrName>style.visibility</p:attrName>
                                        </p:attrNameLst>
                                      </p:cBhvr>
                                      <p:to>
                                        <p:strVal val="visible"/>
                                      </p:to>
                                    </p:set>
                                    <p:animEffect transition="in" filter="fade">
                                      <p:cBhvr>
                                        <p:cTn id="23" dur="500"/>
                                        <p:tgtEl>
                                          <p:spTgt spid="23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44">
                                            <p:txEl>
                                              <p:pRg st="0" end="0"/>
                                            </p:txEl>
                                          </p:spTgt>
                                        </p:tgtEl>
                                        <p:attrNameLst>
                                          <p:attrName>style.visibility</p:attrName>
                                        </p:attrNameLst>
                                      </p:cBhvr>
                                      <p:to>
                                        <p:strVal val="visible"/>
                                      </p:to>
                                    </p:set>
                                    <p:animEffect transition="in" filter="fade">
                                      <p:cBhvr>
                                        <p:cTn id="26" dur="500"/>
                                        <p:tgtEl>
                                          <p:spTgt spid="244">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39"/>
                                        </p:tgtEl>
                                        <p:attrNameLst>
                                          <p:attrName>style.visibility</p:attrName>
                                        </p:attrNameLst>
                                      </p:cBhvr>
                                      <p:to>
                                        <p:strVal val="visible"/>
                                      </p:to>
                                    </p:set>
                                    <p:animEffect transition="in" filter="fade">
                                      <p:cBhvr>
                                        <p:cTn id="31" dur="500"/>
                                        <p:tgtEl>
                                          <p:spTgt spid="23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5">
                                            <p:txEl>
                                              <p:pRg st="0" end="0"/>
                                            </p:txEl>
                                          </p:spTgt>
                                        </p:tgtEl>
                                        <p:attrNameLst>
                                          <p:attrName>style.visibility</p:attrName>
                                        </p:attrNameLst>
                                      </p:cBhvr>
                                      <p:to>
                                        <p:strVal val="visible"/>
                                      </p:to>
                                    </p:set>
                                    <p:animEffect transition="in" filter="fade">
                                      <p:cBhvr>
                                        <p:cTn id="34" dur="500"/>
                                        <p:tgtEl>
                                          <p:spTgt spid="245">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4">
                                            <p:txEl>
                                              <p:pRg st="0" end="0"/>
                                            </p:txEl>
                                          </p:spTgt>
                                        </p:tgtEl>
                                        <p:attrNameLst>
                                          <p:attrName>style.visibility</p:attrName>
                                        </p:attrNameLst>
                                      </p:cBhvr>
                                      <p:to>
                                        <p:strVal val="visible"/>
                                      </p:to>
                                    </p:set>
                                    <p:animEffect transition="in" filter="fade">
                                      <p:cBhvr>
                                        <p:cTn id="42"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P spid="235" grpId="0"/>
      <p:bldP spid="237" grpId="0"/>
      <p:bldP spid="239" grpId="0"/>
      <p:bldP spid="242" grpId="0" build="p"/>
      <p:bldP spid="243" grpId="0" build="p"/>
      <p:bldP spid="244" grpId="0" build="p"/>
      <p:bldP spid="245" grpId="0" build="p"/>
      <p:bldP spid="23" grpId="0"/>
      <p:bldP spid="2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9"/>
          <p:cNvSpPr/>
          <p:nvPr/>
        </p:nvSpPr>
        <p:spPr>
          <a:xfrm>
            <a:off x="663059" y="1471961"/>
            <a:ext cx="4726697" cy="3039871"/>
          </a:xfrm>
          <a:prstGeom prst="roundRect">
            <a:avLst>
              <a:gd name="adj" fmla="val 16667"/>
            </a:avLst>
          </a:prstGeom>
          <a:solidFill>
            <a:srgbClr val="00197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Times New Roman" panose="02020603050405020304" pitchFamily="18" charset="0"/>
              <a:cs typeface="Times New Roman" panose="02020603050405020304" pitchFamily="18" charset="0"/>
            </a:endParaRPr>
          </a:p>
        </p:txBody>
      </p:sp>
      <p:sp>
        <p:nvSpPr>
          <p:cNvPr id="255" name="Google Shape;255;p39"/>
          <p:cNvSpPr txBox="1">
            <a:spLocks noGrp="1"/>
          </p:cNvSpPr>
          <p:nvPr>
            <p:ph type="title"/>
          </p:nvPr>
        </p:nvSpPr>
        <p:spPr>
          <a:xfrm>
            <a:off x="1023327" y="2943920"/>
            <a:ext cx="5652538" cy="950843"/>
          </a:xfrm>
          <a:prstGeom prst="rect">
            <a:avLst/>
          </a:prstGeom>
        </p:spPr>
        <p:txBody>
          <a:bodyPr spcFirstLastPara="1" wrap="square" lIns="91425" tIns="91425" rIns="91425" bIns="91425" anchor="b" anchorCtr="0">
            <a:noAutofit/>
          </a:bodyPr>
          <a:lstStyle/>
          <a:p>
            <a:pPr lvl="0"/>
            <a:r>
              <a:rPr lang="en-US" sz="4400">
                <a:latin typeface="Times New Roman" panose="02020603050405020304" pitchFamily="18" charset="0"/>
                <a:cs typeface="Times New Roman" panose="02020603050405020304" pitchFamily="18" charset="0"/>
              </a:rPr>
              <a:t>VÍ DỤ</a:t>
            </a:r>
            <a:endParaRPr sz="4400">
              <a:latin typeface="Times New Roman" panose="02020603050405020304" pitchFamily="18" charset="0"/>
              <a:cs typeface="Times New Roman" panose="02020603050405020304" pitchFamily="18" charset="0"/>
            </a:endParaRPr>
          </a:p>
        </p:txBody>
      </p:sp>
      <p:sp>
        <p:nvSpPr>
          <p:cNvPr id="256" name="Google Shape;256;p39"/>
          <p:cNvSpPr txBox="1">
            <a:spLocks noGrp="1"/>
          </p:cNvSpPr>
          <p:nvPr>
            <p:ph type="title" idx="2"/>
          </p:nvPr>
        </p:nvSpPr>
        <p:spPr>
          <a:xfrm>
            <a:off x="978746" y="1943387"/>
            <a:ext cx="1511100" cy="83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latin typeface="Times New Roman" panose="02020603050405020304" pitchFamily="18" charset="0"/>
                <a:cs typeface="Times New Roman" panose="02020603050405020304" pitchFamily="18" charset="0"/>
              </a:rPr>
              <a:t>04</a:t>
            </a:r>
            <a:endParaRPr>
              <a:latin typeface="Times New Roman" panose="02020603050405020304" pitchFamily="18" charset="0"/>
              <a:cs typeface="Times New Roman" panose="02020603050405020304" pitchFamily="18" charset="0"/>
            </a:endParaRPr>
          </a:p>
        </p:txBody>
      </p:sp>
      <p:grpSp>
        <p:nvGrpSpPr>
          <p:cNvPr id="258" name="Google Shape;258;p39"/>
          <p:cNvGrpSpPr/>
          <p:nvPr/>
        </p:nvGrpSpPr>
        <p:grpSpPr>
          <a:xfrm>
            <a:off x="750164" y="3877966"/>
            <a:ext cx="4347597" cy="232393"/>
            <a:chOff x="763125" y="3325025"/>
            <a:chExt cx="6320100" cy="331800"/>
          </a:xfrm>
        </p:grpSpPr>
        <p:cxnSp>
          <p:nvCxnSpPr>
            <p:cNvPr id="259" name="Google Shape;259;p39"/>
            <p:cNvCxnSpPr/>
            <p:nvPr/>
          </p:nvCxnSpPr>
          <p:spPr>
            <a:xfrm>
              <a:off x="1015425" y="3325025"/>
              <a:ext cx="265500" cy="331800"/>
            </a:xfrm>
            <a:prstGeom prst="straightConnector1">
              <a:avLst/>
            </a:prstGeom>
            <a:noFill/>
            <a:ln w="9525" cap="flat" cmpd="sng">
              <a:solidFill>
                <a:srgbClr val="00FFFF"/>
              </a:solidFill>
              <a:prstDash val="solid"/>
              <a:round/>
              <a:headEnd type="none" w="med" len="med"/>
              <a:tailEnd type="none" w="med" len="med"/>
            </a:ln>
            <a:effectLst>
              <a:outerShdw blurRad="57150" dist="9525" dir="3780000" algn="bl" rotWithShape="0">
                <a:schemeClr val="dk1">
                  <a:alpha val="75000"/>
                </a:schemeClr>
              </a:outerShdw>
            </a:effectLst>
          </p:spPr>
        </p:cxnSp>
        <p:cxnSp>
          <p:nvCxnSpPr>
            <p:cNvPr id="260" name="Google Shape;260;p39"/>
            <p:cNvCxnSpPr/>
            <p:nvPr/>
          </p:nvCxnSpPr>
          <p:spPr>
            <a:xfrm rot="10800000">
              <a:off x="763125" y="3325025"/>
              <a:ext cx="252300" cy="0"/>
            </a:xfrm>
            <a:prstGeom prst="straightConnector1">
              <a:avLst/>
            </a:prstGeom>
            <a:noFill/>
            <a:ln w="9525" cap="rnd" cmpd="sng">
              <a:solidFill>
                <a:srgbClr val="00FFFF"/>
              </a:solidFill>
              <a:prstDash val="solid"/>
              <a:round/>
              <a:headEnd type="none" w="med" len="med"/>
              <a:tailEnd type="none" w="med" len="med"/>
            </a:ln>
            <a:effectLst>
              <a:outerShdw blurRad="57150" dist="9525" dir="3780000" algn="bl" rotWithShape="0">
                <a:schemeClr val="dk1">
                  <a:alpha val="75000"/>
                </a:schemeClr>
              </a:outerShdw>
            </a:effectLst>
          </p:spPr>
        </p:cxnSp>
        <p:cxnSp>
          <p:nvCxnSpPr>
            <p:cNvPr id="261" name="Google Shape;261;p39"/>
            <p:cNvCxnSpPr/>
            <p:nvPr/>
          </p:nvCxnSpPr>
          <p:spPr>
            <a:xfrm>
              <a:off x="1280925" y="3656825"/>
              <a:ext cx="5802300" cy="0"/>
            </a:xfrm>
            <a:prstGeom prst="straightConnector1">
              <a:avLst/>
            </a:prstGeom>
            <a:noFill/>
            <a:ln w="9525" cap="rnd" cmpd="sng">
              <a:solidFill>
                <a:srgbClr val="00FFFF"/>
              </a:solidFill>
              <a:prstDash val="solid"/>
              <a:round/>
              <a:headEnd type="none" w="med" len="med"/>
              <a:tailEnd type="oval" w="med" len="med"/>
            </a:ln>
            <a:effectLst>
              <a:outerShdw blurRad="57150" dist="9525" dir="3780000" algn="bl" rotWithShape="0">
                <a:schemeClr val="dk1">
                  <a:alpha val="75000"/>
                </a:schemeClr>
              </a:outerShdw>
            </a:effectLst>
          </p:spPr>
        </p:cxnSp>
      </p:grpSp>
      <p:sp>
        <p:nvSpPr>
          <p:cNvPr id="9" name="Google Shape;256;p39">
            <a:extLst>
              <a:ext uri="{FF2B5EF4-FFF2-40B4-BE49-F238E27FC236}">
                <a16:creationId xmlns:a16="http://schemas.microsoft.com/office/drawing/2014/main" id="{48814E89-AE92-4693-8474-483816EEF4B9}"/>
              </a:ext>
            </a:extLst>
          </p:cNvPr>
          <p:cNvSpPr txBox="1">
            <a:spLocks/>
          </p:cNvSpPr>
          <p:nvPr/>
        </p:nvSpPr>
        <p:spPr>
          <a:xfrm>
            <a:off x="1023327" y="1943387"/>
            <a:ext cx="1511100" cy="8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Spline Sans Mono Medium" panose="02060609030502080104"/>
              <a:buNone/>
              <a:defRPr sz="6000" b="0" i="0" u="none" strike="noStrike" cap="none">
                <a:solidFill>
                  <a:schemeClr val="dk2"/>
                </a:solidFill>
                <a:latin typeface="Spline Sans Mono Medium" panose="02060609030502080104"/>
                <a:ea typeface="Spline Sans Mono Medium" panose="02060609030502080104"/>
                <a:cs typeface="Spline Sans Mono Medium" panose="02060609030502080104"/>
                <a:sym typeface="Spline Sans Mono Medium" panose="02060609030502080104"/>
              </a:defRPr>
            </a:lvl1pPr>
            <a:lvl2pPr marR="0" lvl="1"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r>
              <a:rPr lang="en-GB">
                <a:latin typeface="Times New Roman" panose="02020603050405020304" pitchFamily="18" charset="0"/>
                <a:cs typeface="Times New Roman" panose="02020603050405020304" pitchFamily="18" charset="0"/>
              </a:rPr>
              <a:t>04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p:nvPr/>
            </p:nvSpPr>
            <p:spPr>
              <a:xfrm>
                <a:off x="1335883" y="914400"/>
                <a:ext cx="6765130" cy="4391459"/>
              </a:xfrm>
              <a:prstGeom prst="rect">
                <a:avLst/>
              </a:prstGeom>
            </p:spPr>
            <p:txBody>
              <a:bodyPr wrap="square">
                <a:spAutoFit/>
              </a:bodyPr>
              <a:lstStyle/>
              <a:p>
                <a:r>
                  <a:rPr lang="en-US" sz="2400">
                    <a:solidFill>
                      <a:schemeClr val="tx1"/>
                    </a:solidFill>
                    <a:latin typeface="Times New Roman" panose="02020603050405020304" pitchFamily="18" charset="0"/>
                    <a:cs typeface="Times New Roman" panose="02020603050405020304" pitchFamily="18" charset="0"/>
                  </a:rPr>
                  <a:t>Ma trận ảnh gốc (H):  </a:t>
                </a:r>
                <a:r>
                  <a:rPr lang="en-US" sz="2000">
                    <a:solidFill>
                      <a:schemeClr val="tx1"/>
                    </a:solidFill>
                    <a:latin typeface="Times New Roman" panose="02020603050405020304" pitchFamily="18" charset="0"/>
                    <a:cs typeface="Times New Roman" panose="02020603050405020304" pitchFamily="18" charset="0"/>
                  </a:rPr>
                  <a:t>H = </a:t>
                </a:r>
                <a14:m>
                  <m:oMath xmlns:m="http://schemas.openxmlformats.org/officeDocument/2006/math">
                    <m:d>
                      <m:dPr>
                        <m:begChr m:val="["/>
                        <m:endChr m:val="]"/>
                        <m:ctrlPr>
                          <a:rPr lang="en-US" sz="2000" i="1">
                            <a:solidFill>
                              <a:schemeClr val="tx1"/>
                            </a:solidFill>
                            <a:latin typeface="Cambria Math" panose="02040503050406030204" pitchFamily="18" charset="0"/>
                          </a:rPr>
                        </m:ctrlPr>
                      </m:dPr>
                      <m:e>
                        <m:m>
                          <m:mPr>
                            <m:mcs>
                              <m:mc>
                                <m:mcPr>
                                  <m:count m:val="4"/>
                                  <m:mcJc m:val="center"/>
                                </m:mcPr>
                              </m:mc>
                            </m:mcs>
                            <m:ctrlPr>
                              <a:rPr lang="en-US" sz="2000" i="1" smtClean="0">
                                <a:solidFill>
                                  <a:schemeClr val="tx1"/>
                                </a:solidFill>
                              </a:rPr>
                            </m:ctrlPr>
                          </m:mPr>
                          <m:mr>
                            <m:e>
                              <m:r>
                                <a:rPr lang="en-US" sz="2000" i="1">
                                  <a:solidFill>
                                    <a:schemeClr val="tx1"/>
                                  </a:solidFill>
                                </a:rPr>
                                <m:t>35</m:t>
                              </m:r>
                            </m:e>
                            <m:e>
                              <m:r>
                                <a:rPr lang="en-US" sz="2000" i="1">
                                  <a:solidFill>
                                    <a:schemeClr val="tx1"/>
                                  </a:solidFill>
                                </a:rPr>
                                <m:t>20</m:t>
                              </m:r>
                            </m:e>
                            <m:e>
                              <m:r>
                                <a:rPr lang="en-US" sz="2000" i="1">
                                  <a:solidFill>
                                    <a:schemeClr val="tx1"/>
                                  </a:solidFill>
                                </a:rPr>
                                <m:t>65</m:t>
                              </m:r>
                            </m:e>
                            <m:e>
                              <m:r>
                                <a:rPr lang="en-US" sz="2000" i="1">
                                  <a:solidFill>
                                    <a:schemeClr val="tx1"/>
                                  </a:solidFill>
                                </a:rPr>
                                <m:t>40</m:t>
                              </m:r>
                            </m:e>
                          </m:mr>
                          <m:mr>
                            <m:e>
                              <m:r>
                                <a:rPr lang="en-US" sz="2000" i="1">
                                  <a:solidFill>
                                    <a:schemeClr val="tx1"/>
                                  </a:solidFill>
                                </a:rPr>
                                <m:t>96</m:t>
                              </m:r>
                            </m:e>
                            <m:e>
                              <m:r>
                                <a:rPr lang="en-US" sz="2000" i="1">
                                  <a:solidFill>
                                    <a:schemeClr val="tx1"/>
                                  </a:solidFill>
                                </a:rPr>
                                <m:t>60</m:t>
                              </m:r>
                            </m:e>
                            <m:e>
                              <m:r>
                                <a:rPr lang="en-US" sz="2000" i="1">
                                  <a:solidFill>
                                    <a:schemeClr val="tx1"/>
                                  </a:solidFill>
                                </a:rPr>
                                <m:t>70</m:t>
                              </m:r>
                            </m:e>
                            <m:e>
                              <m:r>
                                <a:rPr lang="en-US" sz="2000" i="1">
                                  <a:solidFill>
                                    <a:schemeClr val="tx1"/>
                                  </a:solidFill>
                                </a:rPr>
                                <m:t>80</m:t>
                              </m:r>
                            </m:e>
                          </m:mr>
                          <m:mr>
                            <m:e>
                              <m:r>
                                <a:rPr lang="en-US" sz="2000" i="1">
                                  <a:solidFill>
                                    <a:schemeClr val="tx1"/>
                                  </a:solidFill>
                                </a:rPr>
                                <m:t>90</m:t>
                              </m:r>
                            </m:e>
                            <m:e>
                              <m:r>
                                <a:rPr lang="en-US" sz="2000" i="1">
                                  <a:solidFill>
                                    <a:schemeClr val="tx1"/>
                                  </a:solidFill>
                                </a:rPr>
                                <m:t>66</m:t>
                              </m:r>
                            </m:e>
                            <m:e>
                              <m:r>
                                <a:rPr lang="en-US" sz="2000" i="1">
                                  <a:solidFill>
                                    <a:schemeClr val="tx1"/>
                                  </a:solidFill>
                                </a:rPr>
                                <m:t>22</m:t>
                              </m:r>
                            </m:e>
                            <m:e>
                              <m:r>
                                <a:rPr lang="en-US" sz="2000" i="1">
                                  <a:solidFill>
                                    <a:schemeClr val="tx1"/>
                                  </a:solidFill>
                                </a:rPr>
                                <m:t>31</m:t>
                              </m:r>
                            </m:e>
                          </m:mr>
                          <m:mr>
                            <m:e>
                              <m:r>
                                <a:rPr lang="en-US" sz="2000" i="1">
                                  <a:solidFill>
                                    <a:schemeClr val="tx1"/>
                                  </a:solidFill>
                                </a:rPr>
                                <m:t>64</m:t>
                              </m:r>
                            </m:e>
                            <m:e>
                              <m:r>
                                <a:rPr lang="en-US" sz="2000" i="1">
                                  <a:solidFill>
                                    <a:schemeClr val="tx1"/>
                                  </a:solidFill>
                                </a:rPr>
                                <m:t>24</m:t>
                              </m:r>
                            </m:e>
                            <m:e>
                              <m:r>
                                <a:rPr lang="en-US" sz="2000" i="1">
                                  <a:solidFill>
                                    <a:schemeClr val="tx1"/>
                                  </a:solidFill>
                                </a:rPr>
                                <m:t>55</m:t>
                              </m:r>
                            </m:e>
                            <m:e>
                              <m:r>
                                <a:rPr lang="en-US" sz="2000" i="1">
                                  <a:solidFill>
                                    <a:schemeClr val="tx1"/>
                                  </a:solidFill>
                                </a:rPr>
                                <m:t>11</m:t>
                              </m:r>
                            </m:e>
                          </m:mr>
                        </m:m>
                      </m:e>
                    </m:d>
                  </m:oMath>
                </a14:m>
                <a:endParaRPr lang="en-US" sz="2000">
                  <a:latin typeface="Times New Roman" panose="02020603050405020304" pitchFamily="18" charset="0"/>
                  <a:cs typeface="Times New Roman" panose="02020603050405020304" pitchFamily="18" charset="0"/>
                </a:endParaRPr>
              </a:p>
              <a:p>
                <a:pPr lvl="0"/>
                <a:endParaRPr lang="en-US" sz="2400">
                  <a:solidFill>
                    <a:schemeClr val="tx1"/>
                  </a:solidFill>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a:p>
                <a:r>
                  <a:rPr lang="en-US" sz="2400">
                    <a:solidFill>
                      <a:schemeClr val="tx1"/>
                    </a:solidFill>
                    <a:latin typeface="Times New Roman" panose="02020603050405020304" pitchFamily="18" charset="0"/>
                    <a:cs typeface="Times New Roman" panose="02020603050405020304" pitchFamily="18" charset="0"/>
                  </a:rPr>
                  <a:t>Ma trận thủy vân (W):  </a:t>
                </a:r>
                <a:r>
                  <a:rPr lang="en-US" sz="2000">
                    <a:solidFill>
                      <a:schemeClr val="tx1"/>
                    </a:solidFill>
                    <a:latin typeface="Times New Roman" panose="02020603050405020304" pitchFamily="18" charset="0"/>
                    <a:cs typeface="Times New Roman" panose="02020603050405020304" pitchFamily="18" charset="0"/>
                  </a:rPr>
                  <a:t>W = </a:t>
                </a:r>
                <a14:m>
                  <m:oMath xmlns:m="http://schemas.openxmlformats.org/officeDocument/2006/math">
                    <m:d>
                      <m:dPr>
                        <m:begChr m:val="["/>
                        <m:endChr m:val="]"/>
                        <m:ctrlPr>
                          <a:rPr lang="en-US" sz="2000" i="1">
                            <a:solidFill>
                              <a:schemeClr val="tx1"/>
                            </a:solidFill>
                            <a:latin typeface="Cambria Math" panose="02040503050406030204" pitchFamily="18" charset="0"/>
                          </a:rPr>
                        </m:ctrlPr>
                      </m:dPr>
                      <m:e>
                        <m:m>
                          <m:mPr>
                            <m:mcs>
                              <m:mc>
                                <m:mcPr>
                                  <m:count m:val="4"/>
                                  <m:mcJc m:val="center"/>
                                </m:mcPr>
                              </m:mc>
                            </m:mcs>
                            <m:ctrlPr>
                              <a:rPr lang="en-US" sz="2000" i="1" smtClean="0">
                                <a:solidFill>
                                  <a:schemeClr val="tx1"/>
                                </a:solidFill>
                              </a:rPr>
                            </m:ctrlPr>
                          </m:mPr>
                          <m:mr>
                            <m:e>
                              <m:r>
                                <a:rPr lang="en-US" sz="2000" i="1">
                                  <a:solidFill>
                                    <a:schemeClr val="tx1"/>
                                  </a:solidFill>
                                </a:rPr>
                                <m:t>15</m:t>
                              </m:r>
                            </m:e>
                            <m:e>
                              <m:r>
                                <a:rPr lang="en-US" sz="2000" i="1">
                                  <a:solidFill>
                                    <a:schemeClr val="tx1"/>
                                  </a:solidFill>
                                </a:rPr>
                                <m:t>16</m:t>
                              </m:r>
                            </m:e>
                            <m:e>
                              <m:r>
                                <a:rPr lang="en-US" sz="2000" i="1">
                                  <a:solidFill>
                                    <a:schemeClr val="tx1"/>
                                  </a:solidFill>
                                </a:rPr>
                                <m:t>25</m:t>
                              </m:r>
                            </m:e>
                            <m:e>
                              <m:r>
                                <a:rPr lang="en-US" sz="2000" i="1">
                                  <a:solidFill>
                                    <a:schemeClr val="tx1"/>
                                  </a:solidFill>
                                </a:rPr>
                                <m:t>35</m:t>
                              </m:r>
                            </m:e>
                          </m:mr>
                          <m:mr>
                            <m:e>
                              <m:r>
                                <a:rPr lang="en-US" sz="2000" i="1">
                                  <a:solidFill>
                                    <a:schemeClr val="tx1"/>
                                  </a:solidFill>
                                </a:rPr>
                                <m:t>28</m:t>
                              </m:r>
                            </m:e>
                            <m:e>
                              <m:r>
                                <a:rPr lang="en-US" sz="2000" i="1">
                                  <a:solidFill>
                                    <a:schemeClr val="tx1"/>
                                  </a:solidFill>
                                </a:rPr>
                                <m:t>36</m:t>
                              </m:r>
                            </m:e>
                            <m:e>
                              <m:r>
                                <a:rPr lang="en-US" sz="2000" i="1">
                                  <a:solidFill>
                                    <a:schemeClr val="tx1"/>
                                  </a:solidFill>
                                </a:rPr>
                                <m:t>44</m:t>
                              </m:r>
                            </m:e>
                            <m:e>
                              <m:r>
                                <a:rPr lang="en-US" sz="2000" i="1">
                                  <a:solidFill>
                                    <a:schemeClr val="tx1"/>
                                  </a:solidFill>
                                </a:rPr>
                                <m:t>35</m:t>
                              </m:r>
                            </m:e>
                          </m:mr>
                          <m:mr>
                            <m:e>
                              <m:r>
                                <a:rPr lang="en-US" sz="2000" i="1">
                                  <a:solidFill>
                                    <a:schemeClr val="tx1"/>
                                  </a:solidFill>
                                </a:rPr>
                                <m:t>92</m:t>
                              </m:r>
                            </m:e>
                            <m:e>
                              <m:r>
                                <a:rPr lang="en-US" sz="2000" i="1">
                                  <a:solidFill>
                                    <a:schemeClr val="tx1"/>
                                  </a:solidFill>
                                </a:rPr>
                                <m:t>95</m:t>
                              </m:r>
                            </m:e>
                            <m:e>
                              <m:r>
                                <a:rPr lang="en-US" sz="2000" i="1">
                                  <a:solidFill>
                                    <a:schemeClr val="tx1"/>
                                  </a:solidFill>
                                </a:rPr>
                                <m:t>27</m:t>
                              </m:r>
                            </m:e>
                            <m:e>
                              <m:r>
                                <a:rPr lang="en-US" sz="2000" i="1">
                                  <a:solidFill>
                                    <a:schemeClr val="tx1"/>
                                  </a:solidFill>
                                </a:rPr>
                                <m:t>75</m:t>
                              </m:r>
                            </m:e>
                          </m:mr>
                          <m:mr>
                            <m:e>
                              <m:r>
                                <a:rPr lang="en-US" sz="2000" i="1">
                                  <a:solidFill>
                                    <a:schemeClr val="tx1"/>
                                  </a:solidFill>
                                </a:rPr>
                                <m:t>29</m:t>
                              </m:r>
                            </m:e>
                            <m:e>
                              <m:r>
                                <a:rPr lang="en-US" sz="2000" i="1">
                                  <a:solidFill>
                                    <a:schemeClr val="tx1"/>
                                  </a:solidFill>
                                </a:rPr>
                                <m:t>12</m:t>
                              </m:r>
                            </m:e>
                            <m:e>
                              <m:r>
                                <a:rPr lang="en-US" sz="2000" i="1">
                                  <a:solidFill>
                                    <a:schemeClr val="tx1"/>
                                  </a:solidFill>
                                </a:rPr>
                                <m:t>22</m:t>
                              </m:r>
                            </m:e>
                            <m:e>
                              <m:r>
                                <a:rPr lang="en-US" sz="2000" i="1">
                                  <a:solidFill>
                                    <a:schemeClr val="tx1"/>
                                  </a:solidFill>
                                </a:rPr>
                                <m:t>66</m:t>
                              </m:r>
                            </m:e>
                          </m:mr>
                        </m:m>
                      </m:e>
                    </m:d>
                  </m:oMath>
                </a14:m>
                <a:endParaRPr lang="en-US" sz="2000">
                  <a:latin typeface="Times New Roman" panose="02020603050405020304" pitchFamily="18" charset="0"/>
                  <a:cs typeface="Times New Roman" panose="02020603050405020304" pitchFamily="18" charset="0"/>
                </a:endParaRPr>
              </a:p>
              <a:p>
                <a:endParaRPr lang="en-US" sz="2400">
                  <a:latin typeface="Times New Roman" panose="02020603050405020304" pitchFamily="18" charset="0"/>
                  <a:cs typeface="Times New Roman" panose="02020603050405020304" pitchFamily="18" charset="0"/>
                </a:endParaRPr>
              </a:p>
              <a:p>
                <a:endParaRPr lang="en-US" sz="2400">
                  <a:solidFill>
                    <a:schemeClr val="tx1"/>
                  </a:solidFill>
                  <a:latin typeface="Times New Roman" panose="02020603050405020304" pitchFamily="18" charset="0"/>
                  <a:cs typeface="Times New Roman" panose="02020603050405020304" pitchFamily="18" charset="0"/>
                </a:endParaRPr>
              </a:p>
              <a:p>
                <a:br>
                  <a:rPr lang="en-US" sz="2000">
                    <a:latin typeface="Times New Roman" panose="02020603050405020304" pitchFamily="18" charset="0"/>
                    <a:cs typeface="Times New Roman" panose="02020603050405020304" pitchFamily="18" charset="0"/>
                  </a:rPr>
                </a:br>
                <a:endParaRPr lang="en-US" sz="2000">
                  <a:latin typeface="Times New Roman" panose="02020603050405020304" pitchFamily="18" charset="0"/>
                  <a:cs typeface="Times New Roman" panose="02020603050405020304" pitchFamily="18" charset="0"/>
                </a:endParaRPr>
              </a:p>
            </p:txBody>
          </p:sp>
        </mc:Choice>
        <mc:Fallback>
          <p:sp>
            <p:nvSpPr>
              <p:cNvPr id="4" name="Rectangle 3"/>
              <p:cNvSpPr>
                <a:spLocks noRot="1" noChangeAspect="1" noMove="1" noResize="1" noEditPoints="1" noAdjustHandles="1" noChangeArrowheads="1" noChangeShapeType="1" noTextEdit="1"/>
              </p:cNvSpPr>
              <p:nvPr/>
            </p:nvSpPr>
            <p:spPr>
              <a:xfrm>
                <a:off x="1335883" y="914400"/>
                <a:ext cx="6765130" cy="4391459"/>
              </a:xfrm>
              <a:prstGeom prst="rect">
                <a:avLst/>
              </a:prstGeom>
              <a:blipFill>
                <a:blip r:embed="rId3"/>
                <a:stretch>
                  <a:fillRect l="-1351"/>
                </a:stretch>
              </a:blipFill>
            </p:spPr>
            <p:txBody>
              <a:bodyPr/>
              <a:lstStyle/>
              <a:p>
                <a:r>
                  <a:rPr 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887045" y="1359999"/>
                <a:ext cx="7555648" cy="3293209"/>
              </a:xfrm>
              <a:prstGeom prst="rect">
                <a:avLst/>
              </a:prstGeom>
            </p:spPr>
            <p:txBody>
              <a:bodyPr wrap="square">
                <a:spAutoFit/>
              </a:bodyPr>
              <a:lstStyle/>
              <a:p>
                <a:pPr algn="just"/>
                <a:r>
                  <a:rPr lang="vi-VN" sz="2400">
                    <a:solidFill>
                      <a:schemeClr val="tx1"/>
                    </a:solidFill>
                    <a:latin typeface="+mj-lt"/>
                  </a:rPr>
                  <a:t>Với các tham số:</a:t>
                </a:r>
              </a:p>
              <a:p>
                <a:pPr marL="285750" indent="-285750" algn="just">
                  <a:buClr>
                    <a:schemeClr val="tx1"/>
                  </a:buClr>
                  <a:buFont typeface="Arial" panose="020B0604020202020204" pitchFamily="34" charset="0"/>
                  <a:buChar char="•"/>
                </a:pPr>
                <a:r>
                  <a:rPr lang="en-US" sz="1600">
                    <a:solidFill>
                      <a:schemeClr val="tx1"/>
                    </a:solidFill>
                    <a:latin typeface="Times New Roman" panose="02020603050405020304" pitchFamily="18" charset="0"/>
                    <a:cs typeface="Times New Roman" panose="02020603050405020304" pitchFamily="18" charset="0"/>
                  </a:rPr>
                  <a:t>Kích thước khối: </a:t>
                </a:r>
                <a14:m>
                  <m:oMath xmlns:m="http://schemas.openxmlformats.org/officeDocument/2006/math">
                    <m:r>
                      <a:rPr lang="en-US" sz="1600" i="1">
                        <a:solidFill>
                          <a:schemeClr val="tx1"/>
                        </a:solidFill>
                        <a:latin typeface="Cambria Math" panose="02040503050406030204" pitchFamily="18" charset="0"/>
                      </a:rPr>
                      <m:t>𝑘</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𝑘</m:t>
                    </m:r>
                  </m:oMath>
                </a14:m>
                <a:r>
                  <a:rPr lang="en-US" sz="1600">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r>
                      <a:rPr lang="en-US" sz="1600" i="1">
                        <a:solidFill>
                          <a:schemeClr val="tx1"/>
                        </a:solidFill>
                        <a:latin typeface="Cambria Math" panose="02040503050406030204" pitchFamily="18" charset="0"/>
                      </a:rPr>
                      <m:t>2</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2</m:t>
                    </m:r>
                  </m:oMath>
                </a14:m>
                <a:r>
                  <a:rPr lang="en-US" sz="1600">
                    <a:solidFill>
                      <a:schemeClr val="tx1"/>
                    </a:solidFill>
                    <a:latin typeface="Times New Roman" panose="02020603050405020304" pitchFamily="18" charset="0"/>
                    <a:cs typeface="Times New Roman" panose="02020603050405020304" pitchFamily="18" charset="0"/>
                  </a:rPr>
                  <a:t>, nghĩa là mỗi khối chứa 4 pixel.</a:t>
                </a:r>
              </a:p>
              <a:p>
                <a:pPr marL="285750" indent="-285750" algn="just">
                  <a:buClr>
                    <a:schemeClr val="tx1"/>
                  </a:buClr>
                  <a:buFont typeface="Arial" panose="020B0604020202020204" pitchFamily="34" charset="0"/>
                  <a:buChar char="•"/>
                </a:pPr>
                <a:r>
                  <a:rPr lang="en-US" sz="1600">
                    <a:solidFill>
                      <a:schemeClr val="tx1"/>
                    </a:solidFill>
                    <a:latin typeface="Times New Roman" panose="02020603050405020304" pitchFamily="18" charset="0"/>
                    <a:cs typeface="Times New Roman" panose="02020603050405020304" pitchFamily="18" charset="0"/>
                  </a:rPr>
                  <a:t>Tỷ lệ tăng lấy mẫu (</a:t>
                </a:r>
                <a14:m>
                  <m:oMath xmlns:m="http://schemas.openxmlformats.org/officeDocument/2006/math">
                    <m:r>
                      <a:rPr lang="en-US" sz="1600" i="1">
                        <a:solidFill>
                          <a:schemeClr val="tx1"/>
                        </a:solidFill>
                        <a:latin typeface="Cambria Math" panose="02040503050406030204" pitchFamily="18" charset="0"/>
                      </a:rPr>
                      <m:t>𝑆𝑅</m:t>
                    </m:r>
                  </m:oMath>
                </a14:m>
                <a:r>
                  <a:rPr lang="en-US" sz="1600">
                    <a:solidFill>
                      <a:schemeClr val="tx1"/>
                    </a:solidFill>
                    <a:latin typeface="Times New Roman" panose="02020603050405020304" pitchFamily="18" charset="0"/>
                    <a:cs typeface="Times New Roman" panose="02020603050405020304" pitchFamily="18" charset="0"/>
                  </a:rPr>
                  <a:t>): Vì </a:t>
                </a:r>
                <a14:m>
                  <m:oMath xmlns:m="http://schemas.openxmlformats.org/officeDocument/2006/math">
                    <m:r>
                      <a:rPr lang="en-US" sz="1600" i="1">
                        <a:solidFill>
                          <a:schemeClr val="tx1"/>
                        </a:solidFill>
                        <a:latin typeface="Cambria Math" panose="02040503050406030204" pitchFamily="18" charset="0"/>
                      </a:rPr>
                      <m:t>𝐻</m:t>
                    </m:r>
                  </m:oMath>
                </a14:m>
                <a:r>
                  <a:rPr lang="en-US" sz="1600">
                    <a:solidFill>
                      <a:schemeClr val="tx1"/>
                    </a:solidFill>
                    <a:latin typeface="Times New Roman" panose="02020603050405020304" pitchFamily="18" charset="0"/>
                    <a:cs typeface="Times New Roman" panose="02020603050405020304" pitchFamily="18" charset="0"/>
                  </a:rPr>
                  <a:t> và </a:t>
                </a:r>
                <a14:m>
                  <m:oMath xmlns:m="http://schemas.openxmlformats.org/officeDocument/2006/math">
                    <m:r>
                      <a:rPr lang="en-US" sz="1600" i="1">
                        <a:solidFill>
                          <a:schemeClr val="tx1"/>
                        </a:solidFill>
                        <a:latin typeface="Cambria Math" panose="02040503050406030204" pitchFamily="18" charset="0"/>
                      </a:rPr>
                      <m:t>𝑊</m:t>
                    </m:r>
                  </m:oMath>
                </a14:m>
                <a:r>
                  <a:rPr lang="en-US" sz="1600">
                    <a:solidFill>
                      <a:schemeClr val="tx1"/>
                    </a:solidFill>
                    <a:latin typeface="Times New Roman" panose="02020603050405020304" pitchFamily="18" charset="0"/>
                    <a:cs typeface="Times New Roman" panose="02020603050405020304" pitchFamily="18" charset="0"/>
                  </a:rPr>
                  <a:t> có cùng kích thước (4x4), nên </a:t>
                </a:r>
                <a14:m>
                  <m:oMath xmlns:m="http://schemas.openxmlformats.org/officeDocument/2006/math">
                    <m:r>
                      <a:rPr lang="en-US" sz="1600" i="1">
                        <a:solidFill>
                          <a:schemeClr val="tx1"/>
                        </a:solidFill>
                        <a:latin typeface="Cambria Math" panose="02040503050406030204" pitchFamily="18" charset="0"/>
                      </a:rPr>
                      <m:t>𝑆𝑅</m:t>
                    </m:r>
                  </m:oMath>
                </a14:m>
                <a:r>
                  <a:rPr lang="en-US" sz="1600">
                    <a:solidFill>
                      <a:schemeClr val="tx1"/>
                    </a:solidFill>
                    <a:latin typeface="Times New Roman" panose="02020603050405020304" pitchFamily="18" charset="0"/>
                    <a:cs typeface="Times New Roman" panose="02020603050405020304" pitchFamily="18" charset="0"/>
                  </a:rPr>
                  <a:t>=1, không cần tăng lấy mẫu.</a:t>
                </a:r>
              </a:p>
              <a:p>
                <a:pPr marL="285750" indent="-285750" algn="just">
                  <a:buClr>
                    <a:schemeClr val="tx1"/>
                  </a:buClr>
                  <a:buFont typeface="Arial" panose="020B0604020202020204" pitchFamily="34" charset="0"/>
                  <a:buChar char="•"/>
                </a:pPr>
                <a:r>
                  <a:rPr lang="en-US" sz="1600">
                    <a:solidFill>
                      <a:schemeClr val="tx1"/>
                    </a:solidFill>
                    <a:latin typeface="Times New Roman" panose="02020603050405020304" pitchFamily="18" charset="0"/>
                    <a:cs typeface="Times New Roman" panose="02020603050405020304" pitchFamily="18" charset="0"/>
                  </a:rPr>
                  <a:t>Biên độ nhiễu SimBA (ϵ): 0.01 (nhỏ để đảm bảo tính vô hình).</a:t>
                </a:r>
              </a:p>
              <a:p>
                <a:pPr marL="285750" indent="-285750" algn="just">
                  <a:buClr>
                    <a:schemeClr val="tx1"/>
                  </a:buClr>
                  <a:buFont typeface="Arial" panose="020B0604020202020204" pitchFamily="34" charset="0"/>
                  <a:buChar char="•"/>
                </a:pPr>
                <a:r>
                  <a:rPr lang="en-US" sz="1600">
                    <a:solidFill>
                      <a:schemeClr val="tx1"/>
                    </a:solidFill>
                    <a:latin typeface="Times New Roman" panose="02020603050405020304" pitchFamily="18" charset="0"/>
                    <a:cs typeface="Times New Roman" panose="02020603050405020304" pitchFamily="18" charset="0"/>
                  </a:rPr>
                  <a:t>Số lần lặp SimBA (</a:t>
                </a:r>
                <a14:m>
                  <m:oMath xmlns:m="http://schemas.openxmlformats.org/officeDocument/2006/math">
                    <m:r>
                      <a:rPr lang="en-US" sz="1600" i="1">
                        <a:solidFill>
                          <a:schemeClr val="tx1"/>
                        </a:solidFill>
                        <a:latin typeface="Cambria Math" panose="02040503050406030204" pitchFamily="18" charset="0"/>
                      </a:rPr>
                      <m:t>𝑇</m:t>
                    </m:r>
                  </m:oMath>
                </a14:m>
                <a:r>
                  <a:rPr lang="en-US" sz="1600">
                    <a:solidFill>
                      <a:schemeClr val="tx1"/>
                    </a:solidFill>
                    <a:latin typeface="Times New Roman" panose="02020603050405020304" pitchFamily="18" charset="0"/>
                    <a:cs typeface="Times New Roman" panose="02020603050405020304" pitchFamily="18" charset="0"/>
                  </a:rPr>
                  <a:t>): 2 (để đơn giản hóa minh họa).</a:t>
                </a:r>
              </a:p>
              <a:p>
                <a:pPr marL="285750" indent="-285750" algn="just">
                  <a:buClr>
                    <a:schemeClr val="tx1"/>
                  </a:buClr>
                  <a:buFont typeface="Arial" panose="020B0604020202020204" pitchFamily="34" charset="0"/>
                  <a:buChar char="•"/>
                </a:pPr>
                <a:r>
                  <a:rPr lang="en-US" sz="1600">
                    <a:solidFill>
                      <a:schemeClr val="tx1"/>
                    </a:solidFill>
                    <a:latin typeface="Times New Roman" panose="02020603050405020304" pitchFamily="18" charset="0"/>
                    <a:cs typeface="Times New Roman" panose="02020603050405020304" pitchFamily="18" charset="0"/>
                  </a:rPr>
                  <a:t>Thông tin phụ: Lưu trữ chuỗi ánh xạ khối, giá trị trung bình (</a:t>
                </a:r>
                <a14:m>
                  <m:oMath xmlns:m="http://schemas.openxmlformats.org/officeDocument/2006/math">
                    <m:r>
                      <a:rPr lang="en-US" sz="1600" i="1">
                        <a:solidFill>
                          <a:schemeClr val="tx1"/>
                        </a:solidFill>
                        <a:latin typeface="Cambria Math" panose="02040503050406030204" pitchFamily="18" charset="0"/>
                      </a:rPr>
                      <m:t>𝛿</m:t>
                    </m:r>
                  </m:oMath>
                </a14:m>
                <a:r>
                  <a:rPr lang="en-US" sz="1600">
                    <a:solidFill>
                      <a:schemeClr val="tx1"/>
                    </a:solidFill>
                    <a:latin typeface="Times New Roman" panose="02020603050405020304" pitchFamily="18" charset="0"/>
                    <a:cs typeface="Times New Roman" panose="02020603050405020304" pitchFamily="18" charset="0"/>
                  </a:rPr>
                  <a:t>), và góc quay (</a:t>
                </a:r>
                <a14:m>
                  <m:oMath xmlns:m="http://schemas.openxmlformats.org/officeDocument/2006/math">
                    <m:r>
                      <a:rPr lang="en-US" sz="1600" i="1">
                        <a:solidFill>
                          <a:schemeClr val="tx1"/>
                        </a:solidFill>
                        <a:latin typeface="Cambria Math" panose="02040503050406030204" pitchFamily="18" charset="0"/>
                      </a:rPr>
                      <m:t>𝜃</m:t>
                    </m:r>
                  </m:oMath>
                </a14:m>
                <a:r>
                  <a:rPr lang="en-US" sz="1600">
                    <a:solidFill>
                      <a:schemeClr val="tx1"/>
                    </a:solidFill>
                    <a:latin typeface="Times New Roman" panose="02020603050405020304" pitchFamily="18" charset="0"/>
                    <a:cs typeface="Times New Roman" panose="02020603050405020304" pitchFamily="18" charset="0"/>
                  </a:rPr>
                  <a:t>) để tái tạo thủy vân.</a:t>
                </a:r>
              </a:p>
              <a:p>
                <a:pPr lvl="4" algn="just">
                  <a:buClr>
                    <a:schemeClr val="tx1"/>
                  </a:buClr>
                </a:pPr>
                <a:endParaRPr lang="en-US" sz="1600">
                  <a:solidFill>
                    <a:schemeClr val="tx1"/>
                  </a:solidFill>
                  <a:latin typeface="Times New Roman" panose="02020603050405020304" pitchFamily="18" charset="0"/>
                  <a:cs typeface="Times New Roman" panose="02020603050405020304" pitchFamily="18" charset="0"/>
                </a:endParaRPr>
              </a:p>
              <a:p>
                <a:pPr marL="285750" indent="-285750" algn="just">
                  <a:buClr>
                    <a:schemeClr val="tx1"/>
                  </a:buClr>
                  <a:buFont typeface="Arial" panose="020B0604020202020204" pitchFamily="34" charset="0"/>
                  <a:buChar char="•"/>
                </a:pPr>
                <a:endParaRPr lang="en-US">
                  <a:solidFill>
                    <a:schemeClr val="tx1"/>
                  </a:solidFill>
                  <a:latin typeface="+mj-lt"/>
                </a:endParaRPr>
              </a:p>
              <a:p>
                <a:pPr algn="just"/>
                <a:br>
                  <a:rPr lang="vi-VN">
                    <a:solidFill>
                      <a:schemeClr val="tx1"/>
                    </a:solidFill>
                    <a:latin typeface="+mj-lt"/>
                  </a:rPr>
                </a:br>
                <a:br>
                  <a:rPr lang="en-US">
                    <a:solidFill>
                      <a:schemeClr val="tx1"/>
                    </a:solidFill>
                    <a:latin typeface="+mj-lt"/>
                  </a:rPr>
                </a:br>
                <a:endParaRPr lang="en-US">
                  <a:solidFill>
                    <a:schemeClr val="tx1"/>
                  </a:solidFill>
                  <a:latin typeface="+mj-lt"/>
                </a:endParaRPr>
              </a:p>
            </p:txBody>
          </p:sp>
        </mc:Choice>
        <mc:Fallback xmlns="">
          <p:sp>
            <p:nvSpPr>
              <p:cNvPr id="4" name="Rectangle 3"/>
              <p:cNvSpPr>
                <a:spLocks noRot="1" noChangeAspect="1" noMove="1" noResize="1" noEditPoints="1" noAdjustHandles="1" noChangeArrowheads="1" noChangeShapeType="1" noTextEdit="1"/>
              </p:cNvSpPr>
              <p:nvPr/>
            </p:nvSpPr>
            <p:spPr>
              <a:xfrm>
                <a:off x="887045" y="1359999"/>
                <a:ext cx="7555648" cy="3293209"/>
              </a:xfrm>
              <a:prstGeom prst="rect">
                <a:avLst/>
              </a:prstGeom>
              <a:blipFill>
                <a:blip r:embed="rId3"/>
                <a:stretch>
                  <a:fillRect l="-1291" t="-1481" r="-404"/>
                </a:stretch>
              </a:blipFill>
            </p:spPr>
            <p:txBody>
              <a:bodyPr/>
              <a:lstStyle/>
              <a:p>
                <a:r>
                  <a:rPr 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5" name="TextBox 4">
            <a:extLst>
              <a:ext uri="{FF2B5EF4-FFF2-40B4-BE49-F238E27FC236}">
                <a16:creationId xmlns:a16="http://schemas.microsoft.com/office/drawing/2014/main" id="{6A194CF0-9927-CFBF-D689-99360D902BF0}"/>
              </a:ext>
            </a:extLst>
          </p:cNvPr>
          <p:cNvSpPr txBox="1"/>
          <p:nvPr/>
        </p:nvSpPr>
        <p:spPr>
          <a:xfrm>
            <a:off x="2828924" y="560622"/>
            <a:ext cx="3300414" cy="483017"/>
          </a:xfrm>
          <a:prstGeom prst="rect">
            <a:avLst/>
          </a:prstGeom>
          <a:noFill/>
        </p:spPr>
        <p:txBody>
          <a:bodyPr wrap="square">
            <a:spAutoFit/>
          </a:bodyPr>
          <a:lstStyle/>
          <a:p>
            <a:pPr marR="0" lvl="0" algn="ctr">
              <a:lnSpc>
                <a:spcPct val="115000"/>
              </a:lnSpc>
              <a:spcAft>
                <a:spcPts val="800"/>
              </a:spcAft>
              <a:buSzPts val="1000"/>
              <a:tabLst>
                <a:tab pos="457200" algn="l"/>
              </a:tabLst>
            </a:pPr>
            <a:r>
              <a:rPr lang="en-US" sz="2400">
                <a:solidFill>
                  <a:schemeClr val="tx1"/>
                </a:solidFill>
                <a:effectLst/>
                <a:latin typeface="Times New Roman" panose="02020603050405020304" pitchFamily="18" charset="0"/>
                <a:ea typeface="Times New Roman" panose="02020603050405020304" pitchFamily="18" charset="0"/>
              </a:rPr>
              <a:t>THỰC HIỆN NHÚNG</a:t>
            </a:r>
            <a:r>
              <a:rPr lang="en-US" sz="2400">
                <a:effectLst/>
                <a:latin typeface="Times New Roman" panose="02020603050405020304" pitchFamily="18" charset="0"/>
                <a:ea typeface="Times New Roman" panose="02020603050405020304" pitchFamily="18" charset="0"/>
              </a:rPr>
              <a:t>.</a:t>
            </a:r>
          </a:p>
        </p:txBody>
      </p:sp>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551DB6D1-7065-CD62-DCD9-A290B5F77088}"/>
                  </a:ext>
                </a:extLst>
              </p:cNvPr>
              <p:cNvSpPr/>
              <p:nvPr/>
            </p:nvSpPr>
            <p:spPr>
              <a:xfrm>
                <a:off x="728662" y="1115077"/>
                <a:ext cx="7843838" cy="6516015"/>
              </a:xfrm>
              <a:prstGeom prst="rect">
                <a:avLst/>
              </a:prstGeom>
            </p:spPr>
            <p:txBody>
              <a:bodyPr wrap="square">
                <a:spAutoFit/>
              </a:bodyPr>
              <a:lstStyle/>
              <a:p>
                <a:pPr algn="just"/>
                <a:r>
                  <a:rPr lang="en-US" sz="2400">
                    <a:solidFill>
                      <a:schemeClr val="tx1"/>
                    </a:solidFill>
                    <a:latin typeface="Times New Roman" panose="02020603050405020304" pitchFamily="18" charset="0"/>
                    <a:cs typeface="Times New Roman" panose="02020603050405020304" pitchFamily="18" charset="0"/>
                  </a:rPr>
                  <a:t>Bước 1: Chia khối, tính độ tương đồng cosin</a:t>
                </a:r>
              </a:p>
              <a:p>
                <a:pPr algn="just">
                  <a:buClr>
                    <a:schemeClr val="tx1"/>
                  </a:buClr>
                </a:pPr>
                <a:r>
                  <a:rPr lang="en-US" sz="1600">
                    <a:solidFill>
                      <a:schemeClr val="tx1"/>
                    </a:solidFill>
                    <a:latin typeface="Times New Roman" panose="02020603050405020304" pitchFamily="18" charset="0"/>
                    <a:cs typeface="Times New Roman" panose="02020603050405020304" pitchFamily="18" charset="0"/>
                  </a:rPr>
                  <a:t>1.1. Chia khối:</a:t>
                </a:r>
              </a:p>
              <a:p>
                <a:pPr lvl="1" algn="just"/>
                <a:r>
                  <a:rPr lang="en-US" sz="1600">
                    <a:solidFill>
                      <a:schemeClr val="tx1"/>
                    </a:solidFill>
                    <a:latin typeface="Times New Roman" panose="02020603050405020304" pitchFamily="18" charset="0"/>
                    <a:cs typeface="Times New Roman" panose="02020603050405020304" pitchFamily="18" charset="0"/>
                  </a:rPr>
                  <a:t>	Ma trận </a:t>
                </a:r>
                <a14:m>
                  <m:oMath xmlns:m="http://schemas.openxmlformats.org/officeDocument/2006/math">
                    <m:r>
                      <a:rPr lang="en-US" sz="1600" i="1">
                        <a:solidFill>
                          <a:schemeClr val="tx1"/>
                        </a:solidFill>
                        <a:latin typeface="Cambria Math" panose="02040503050406030204" pitchFamily="18" charset="0"/>
                      </a:rPr>
                      <m:t>𝐻</m:t>
                    </m:r>
                  </m:oMath>
                </a14:m>
                <a:r>
                  <a:rPr lang="en-US" sz="1600">
                    <a:solidFill>
                      <a:schemeClr val="tx1"/>
                    </a:solidFill>
                    <a:latin typeface="Times New Roman" panose="02020603050405020304" pitchFamily="18" charset="0"/>
                    <a:cs typeface="Times New Roman" panose="02020603050405020304" pitchFamily="18" charset="0"/>
                  </a:rPr>
                  <a:t> (4x4) được chia thành </a:t>
                </a:r>
                <a14:m>
                  <m:oMath xmlns:m="http://schemas.openxmlformats.org/officeDocument/2006/math">
                    <m:r>
                      <a:rPr lang="en-US" sz="1600" i="1">
                        <a:solidFill>
                          <a:schemeClr val="tx1"/>
                        </a:solidFill>
                        <a:latin typeface="Cambria Math" panose="02040503050406030204" pitchFamily="18" charset="0"/>
                      </a:rPr>
                      <m:t>𝑌</m:t>
                    </m:r>
                  </m:oMath>
                </a14:m>
                <a:r>
                  <a:rPr lang="en-US" sz="1600">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f>
                      <m:fPr>
                        <m:ctrlPr>
                          <a:rPr lang="en-US" sz="1600" i="1">
                            <a:solidFill>
                              <a:schemeClr val="tx1"/>
                            </a:solidFill>
                            <a:latin typeface="Cambria Math" panose="02040503050406030204" pitchFamily="18" charset="0"/>
                          </a:rPr>
                        </m:ctrlPr>
                      </m:fPr>
                      <m:num>
                        <m:r>
                          <a:rPr lang="en-US" sz="1600" i="1">
                            <a:solidFill>
                              <a:schemeClr val="tx1"/>
                            </a:solidFill>
                            <a:latin typeface="Cambria Math" panose="02040503050406030204" pitchFamily="18" charset="0"/>
                          </a:rPr>
                          <m:t>4</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4</m:t>
                        </m:r>
                      </m:num>
                      <m:den>
                        <m:r>
                          <a:rPr lang="en-US" sz="1600" i="1">
                            <a:solidFill>
                              <a:schemeClr val="tx1"/>
                            </a:solidFill>
                            <a:latin typeface="Cambria Math" panose="02040503050406030204" pitchFamily="18" charset="0"/>
                          </a:rPr>
                          <m:t>2</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2</m:t>
                        </m:r>
                      </m:den>
                    </m:f>
                  </m:oMath>
                </a14:m>
                <a:r>
                  <a:rPr lang="en-US" sz="1600">
                    <a:solidFill>
                      <a:schemeClr val="tx1"/>
                    </a:solidFill>
                    <a:latin typeface="Times New Roman" panose="02020603050405020304" pitchFamily="18" charset="0"/>
                    <a:cs typeface="Times New Roman" panose="02020603050405020304" pitchFamily="18" charset="0"/>
                  </a:rPr>
                  <a:t> = 4 khối 2 x 2:</a:t>
                </a:r>
              </a:p>
              <a:p>
                <a:pPr lvl="1" algn="ctr"/>
                <a14:m>
                  <m:oMath xmlns:m="http://schemas.openxmlformats.org/officeDocument/2006/math">
                    <m:sSub>
                      <m:sSubPr>
                        <m:ctrlPr>
                          <a:rPr lang="en-US" i="1" smtClean="0">
                            <a:solidFill>
                              <a:schemeClr val="tx1"/>
                            </a:solidFill>
                          </a:rPr>
                        </m:ctrlPr>
                      </m:sSubPr>
                      <m:e>
                        <m:r>
                          <a:rPr lang="en-US" i="1">
                            <a:solidFill>
                              <a:schemeClr val="tx1"/>
                            </a:solidFill>
                          </a:rPr>
                          <m:t>𝑈</m:t>
                        </m:r>
                      </m:e>
                      <m:sub>
                        <m:r>
                          <a:rPr lang="en-US" i="1">
                            <a:solidFill>
                              <a:schemeClr val="tx1"/>
                            </a:solidFill>
                          </a:rPr>
                          <m:t>1</m:t>
                        </m:r>
                      </m:sub>
                    </m:sSub>
                  </m:oMath>
                </a14:m>
                <a:r>
                  <a:rPr lang="en-US">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d>
                      <m:dPr>
                        <m:begChr m:val="["/>
                        <m:endChr m:val="]"/>
                        <m:ctrlPr>
                          <a:rPr lang="en-US" i="1">
                            <a:solidFill>
                              <a:schemeClr val="tx1"/>
                            </a:solidFill>
                          </a:rPr>
                        </m:ctrlPr>
                      </m:dPr>
                      <m:e>
                        <m:m>
                          <m:mPr>
                            <m:mcs>
                              <m:mc>
                                <m:mcPr>
                                  <m:count m:val="2"/>
                                  <m:mcJc m:val="center"/>
                                </m:mcPr>
                              </m:mc>
                            </m:mcs>
                            <m:ctrlPr>
                              <a:rPr lang="en-US" i="1">
                                <a:solidFill>
                                  <a:schemeClr val="tx1"/>
                                </a:solidFill>
                              </a:rPr>
                            </m:ctrlPr>
                          </m:mPr>
                          <m:mr>
                            <m:e>
                              <m:r>
                                <a:rPr lang="en-US" i="1">
                                  <a:solidFill>
                                    <a:schemeClr val="tx1"/>
                                  </a:solidFill>
                                </a:rPr>
                                <m:t>35</m:t>
                              </m:r>
                            </m:e>
                            <m:e>
                              <m:r>
                                <a:rPr lang="en-US" i="1">
                                  <a:solidFill>
                                    <a:schemeClr val="tx1"/>
                                  </a:solidFill>
                                </a:rPr>
                                <m:t>20</m:t>
                              </m:r>
                            </m:e>
                          </m:mr>
                          <m:mr>
                            <m:e>
                              <m:r>
                                <a:rPr lang="en-US" i="1">
                                  <a:solidFill>
                                    <a:schemeClr val="tx1"/>
                                  </a:solidFill>
                                </a:rPr>
                                <m:t>96</m:t>
                              </m:r>
                            </m:e>
                            <m:e>
                              <m:r>
                                <a:rPr lang="en-US" i="1">
                                  <a:solidFill>
                                    <a:schemeClr val="tx1"/>
                                  </a:solidFill>
                                </a:rPr>
                                <m:t>60</m:t>
                              </m:r>
                            </m:e>
                          </m:mr>
                        </m:m>
                      </m:e>
                    </m:d>
                  </m:oMath>
                </a14:m>
                <a:r>
                  <a:rPr lang="en-US">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solidFill>
                              <a:schemeClr val="tx1"/>
                            </a:solidFill>
                          </a:rPr>
                        </m:ctrlPr>
                      </m:sSubPr>
                      <m:e>
                        <m:r>
                          <a:rPr lang="en-US" i="1">
                            <a:solidFill>
                              <a:schemeClr val="tx1"/>
                            </a:solidFill>
                          </a:rPr>
                          <m:t>𝑈</m:t>
                        </m:r>
                      </m:e>
                      <m:sub>
                        <m:r>
                          <a:rPr lang="en-US" i="1">
                            <a:solidFill>
                              <a:schemeClr val="tx1"/>
                            </a:solidFill>
                          </a:rPr>
                          <m:t>2</m:t>
                        </m:r>
                      </m:sub>
                    </m:sSub>
                  </m:oMath>
                </a14:m>
                <a:r>
                  <a:rPr lang="en-US">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d>
                      <m:dPr>
                        <m:begChr m:val="["/>
                        <m:endChr m:val="]"/>
                        <m:ctrlPr>
                          <a:rPr lang="en-US" i="1">
                            <a:solidFill>
                              <a:schemeClr val="tx1"/>
                            </a:solidFill>
                          </a:rPr>
                        </m:ctrlPr>
                      </m:dPr>
                      <m:e>
                        <m:m>
                          <m:mPr>
                            <m:mcs>
                              <m:mc>
                                <m:mcPr>
                                  <m:count m:val="2"/>
                                  <m:mcJc m:val="center"/>
                                </m:mcPr>
                              </m:mc>
                            </m:mcs>
                            <m:ctrlPr>
                              <a:rPr lang="en-US" i="1">
                                <a:solidFill>
                                  <a:schemeClr val="tx1"/>
                                </a:solidFill>
                              </a:rPr>
                            </m:ctrlPr>
                          </m:mPr>
                          <m:mr>
                            <m:e>
                              <m:r>
                                <a:rPr lang="en-US" i="1">
                                  <a:solidFill>
                                    <a:schemeClr val="tx1"/>
                                  </a:solidFill>
                                </a:rPr>
                                <m:t>65</m:t>
                              </m:r>
                            </m:e>
                            <m:e>
                              <m:r>
                                <a:rPr lang="en-US" i="1">
                                  <a:solidFill>
                                    <a:schemeClr val="tx1"/>
                                  </a:solidFill>
                                </a:rPr>
                                <m:t>40</m:t>
                              </m:r>
                            </m:e>
                          </m:mr>
                          <m:mr>
                            <m:e>
                              <m:r>
                                <a:rPr lang="en-US" i="1">
                                  <a:solidFill>
                                    <a:schemeClr val="tx1"/>
                                  </a:solidFill>
                                </a:rPr>
                                <m:t>70</m:t>
                              </m:r>
                            </m:e>
                            <m:e>
                              <m:r>
                                <a:rPr lang="en-US" i="1">
                                  <a:solidFill>
                                    <a:schemeClr val="tx1"/>
                                  </a:solidFill>
                                </a:rPr>
                                <m:t>80</m:t>
                              </m:r>
                            </m:e>
                          </m:mr>
                        </m:m>
                      </m:e>
                    </m:d>
                  </m:oMath>
                </a14:m>
                <a:r>
                  <a:rPr lang="en-US">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solidFill>
                              <a:schemeClr val="tx1"/>
                            </a:solidFill>
                          </a:rPr>
                        </m:ctrlPr>
                      </m:sSubPr>
                      <m:e>
                        <m:r>
                          <a:rPr lang="en-US" i="1">
                            <a:solidFill>
                              <a:schemeClr val="tx1"/>
                            </a:solidFill>
                          </a:rPr>
                          <m:t>𝑈</m:t>
                        </m:r>
                      </m:e>
                      <m:sub>
                        <m:r>
                          <a:rPr lang="en-US" i="1">
                            <a:solidFill>
                              <a:schemeClr val="tx1"/>
                            </a:solidFill>
                          </a:rPr>
                          <m:t>3</m:t>
                        </m:r>
                      </m:sub>
                    </m:sSub>
                  </m:oMath>
                </a14:m>
                <a:r>
                  <a:rPr lang="en-US">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d>
                      <m:dPr>
                        <m:begChr m:val="["/>
                        <m:endChr m:val="]"/>
                        <m:ctrlPr>
                          <a:rPr lang="en-US" i="1">
                            <a:solidFill>
                              <a:schemeClr val="tx1"/>
                            </a:solidFill>
                          </a:rPr>
                        </m:ctrlPr>
                      </m:dPr>
                      <m:e>
                        <m:m>
                          <m:mPr>
                            <m:mcs>
                              <m:mc>
                                <m:mcPr>
                                  <m:count m:val="2"/>
                                  <m:mcJc m:val="center"/>
                                </m:mcPr>
                              </m:mc>
                            </m:mcs>
                            <m:ctrlPr>
                              <a:rPr lang="en-US" i="1">
                                <a:solidFill>
                                  <a:schemeClr val="tx1"/>
                                </a:solidFill>
                              </a:rPr>
                            </m:ctrlPr>
                          </m:mPr>
                          <m:mr>
                            <m:e>
                              <m:r>
                                <a:rPr lang="en-US" i="1">
                                  <a:solidFill>
                                    <a:schemeClr val="tx1"/>
                                  </a:solidFill>
                                </a:rPr>
                                <m:t>90</m:t>
                              </m:r>
                            </m:e>
                            <m:e>
                              <m:r>
                                <a:rPr lang="en-US" i="1">
                                  <a:solidFill>
                                    <a:schemeClr val="tx1"/>
                                  </a:solidFill>
                                </a:rPr>
                                <m:t>66</m:t>
                              </m:r>
                            </m:e>
                          </m:mr>
                          <m:mr>
                            <m:e>
                              <m:r>
                                <a:rPr lang="en-US" i="1">
                                  <a:solidFill>
                                    <a:schemeClr val="tx1"/>
                                  </a:solidFill>
                                </a:rPr>
                                <m:t>64</m:t>
                              </m:r>
                            </m:e>
                            <m:e>
                              <m:r>
                                <a:rPr lang="en-US" i="1">
                                  <a:solidFill>
                                    <a:schemeClr val="tx1"/>
                                  </a:solidFill>
                                </a:rPr>
                                <m:t>24</m:t>
                              </m:r>
                            </m:e>
                          </m:mr>
                        </m:m>
                      </m:e>
                    </m:d>
                  </m:oMath>
                </a14:m>
                <a:r>
                  <a:rPr lang="en-US">
                    <a:solidFill>
                      <a:schemeClr val="tx1"/>
                    </a:solidFill>
                    <a:latin typeface="Times New Roman" panose="02020603050405020304" pitchFamily="18" charset="0"/>
                    <a:cs typeface="Times New Roman" panose="02020603050405020304" pitchFamily="18" charset="0"/>
                  </a:rPr>
                  <a:t>, </a:t>
                </a:r>
              </a:p>
              <a:p>
                <a:pPr lvl="1" algn="ctr"/>
                <a:r>
                  <a:rPr lang="en-US">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solidFill>
                              <a:schemeClr val="tx1"/>
                            </a:solidFill>
                          </a:rPr>
                        </m:ctrlPr>
                      </m:sSubPr>
                      <m:e>
                        <m:r>
                          <a:rPr lang="en-US" i="1">
                            <a:solidFill>
                              <a:schemeClr val="tx1"/>
                            </a:solidFill>
                          </a:rPr>
                          <m:t>𝑈</m:t>
                        </m:r>
                      </m:e>
                      <m:sub>
                        <m:r>
                          <a:rPr lang="en-US" i="1">
                            <a:solidFill>
                              <a:schemeClr val="tx1"/>
                            </a:solidFill>
                          </a:rPr>
                          <m:t>4</m:t>
                        </m:r>
                      </m:sub>
                    </m:sSub>
                  </m:oMath>
                </a14:m>
                <a:r>
                  <a:rPr lang="en-US">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d>
                      <m:dPr>
                        <m:begChr m:val="["/>
                        <m:endChr m:val="]"/>
                        <m:ctrlPr>
                          <a:rPr lang="en-US" i="1">
                            <a:solidFill>
                              <a:schemeClr val="tx1"/>
                            </a:solidFill>
                          </a:rPr>
                        </m:ctrlPr>
                      </m:dPr>
                      <m:e>
                        <m:m>
                          <m:mPr>
                            <m:mcs>
                              <m:mc>
                                <m:mcPr>
                                  <m:count m:val="2"/>
                                  <m:mcJc m:val="center"/>
                                </m:mcPr>
                              </m:mc>
                            </m:mcs>
                            <m:ctrlPr>
                              <a:rPr lang="en-US" i="1">
                                <a:solidFill>
                                  <a:schemeClr val="tx1"/>
                                </a:solidFill>
                              </a:rPr>
                            </m:ctrlPr>
                          </m:mPr>
                          <m:mr>
                            <m:e>
                              <m:r>
                                <a:rPr lang="en-US" i="1">
                                  <a:solidFill>
                                    <a:schemeClr val="tx1"/>
                                  </a:solidFill>
                                </a:rPr>
                                <m:t>22</m:t>
                              </m:r>
                            </m:e>
                            <m:e>
                              <m:r>
                                <a:rPr lang="en-US" i="1">
                                  <a:solidFill>
                                    <a:schemeClr val="tx1"/>
                                  </a:solidFill>
                                </a:rPr>
                                <m:t>31</m:t>
                              </m:r>
                            </m:e>
                          </m:mr>
                          <m:mr>
                            <m:e>
                              <m:r>
                                <a:rPr lang="en-US" i="1">
                                  <a:solidFill>
                                    <a:schemeClr val="tx1"/>
                                  </a:solidFill>
                                </a:rPr>
                                <m:t>55</m:t>
                              </m:r>
                            </m:e>
                            <m:e>
                              <m:r>
                                <a:rPr lang="en-US" i="1">
                                  <a:solidFill>
                                    <a:schemeClr val="tx1"/>
                                  </a:solidFill>
                                </a:rPr>
                                <m:t>11</m:t>
                              </m:r>
                            </m:e>
                          </m:mr>
                        </m:m>
                      </m:e>
                    </m:d>
                  </m:oMath>
                </a14:m>
                <a:endParaRPr lang="en-US">
                  <a:latin typeface="Times New Roman" panose="02020603050405020304" pitchFamily="18" charset="0"/>
                  <a:cs typeface="Times New Roman" panose="02020603050405020304" pitchFamily="18" charset="0"/>
                </a:endParaRPr>
              </a:p>
              <a:p>
                <a:pPr lvl="8" algn="ctr"/>
                <a:endParaRPr lang="en-US" sz="1600">
                  <a:solidFill>
                    <a:schemeClr val="tx1"/>
                  </a:solidFill>
                  <a:latin typeface="Times New Roman" panose="02020603050405020304" pitchFamily="18" charset="0"/>
                  <a:cs typeface="Times New Roman" panose="02020603050405020304" pitchFamily="18" charset="0"/>
                </a:endParaRPr>
              </a:p>
              <a:p>
                <a:pPr lvl="8">
                  <a:buClr>
                    <a:schemeClr val="tx1"/>
                  </a:buClr>
                </a:pPr>
                <a:endParaRPr lang="en-US" sz="1600">
                  <a:solidFill>
                    <a:schemeClr val="tx1"/>
                  </a:solidFill>
                  <a:latin typeface="Times New Roman" panose="02020603050405020304" pitchFamily="18" charset="0"/>
                  <a:cs typeface="Times New Roman" panose="02020603050405020304" pitchFamily="18" charset="0"/>
                </a:endParaRPr>
              </a:p>
              <a:p>
                <a:pPr lvl="1" algn="just"/>
                <a:r>
                  <a:rPr lang="en-US" sz="2400">
                    <a:solidFill>
                      <a:schemeClr val="tx1"/>
                    </a:solidFill>
                    <a:latin typeface="Times New Roman" panose="02020603050405020304" pitchFamily="18" charset="0"/>
                    <a:cs typeface="Times New Roman" panose="02020603050405020304" pitchFamily="18" charset="0"/>
                  </a:rPr>
                  <a:t>	</a:t>
                </a:r>
                <a:r>
                  <a:rPr lang="en-US" sz="1600">
                    <a:solidFill>
                      <a:schemeClr val="tx1"/>
                    </a:solidFill>
                    <a:latin typeface="Times New Roman" panose="02020603050405020304" pitchFamily="18" charset="0"/>
                    <a:cs typeface="Times New Roman" panose="02020603050405020304" pitchFamily="18" charset="0"/>
                  </a:rPr>
                  <a:t>Ma trận </a:t>
                </a:r>
                <a14:m>
                  <m:oMath xmlns:m="http://schemas.openxmlformats.org/officeDocument/2006/math">
                    <m:r>
                      <a:rPr lang="en-US" sz="1600" i="1">
                        <a:solidFill>
                          <a:schemeClr val="tx1"/>
                        </a:solidFill>
                        <a:latin typeface="Cambria Math" panose="02040503050406030204" pitchFamily="18" charset="0"/>
                      </a:rPr>
                      <m:t>𝑊</m:t>
                    </m:r>
                    <m:r>
                      <a:rPr lang="en-US" sz="1600" i="1">
                        <a:solidFill>
                          <a:schemeClr val="tx1"/>
                        </a:solidFill>
                        <a:latin typeface="Cambria Math" panose="02040503050406030204" pitchFamily="18" charset="0"/>
                      </a:rPr>
                      <m:t> </m:t>
                    </m:r>
                  </m:oMath>
                </a14:m>
                <a:r>
                  <a:rPr lang="en-US" sz="1600">
                    <a:solidFill>
                      <a:schemeClr val="tx1"/>
                    </a:solidFill>
                    <a:latin typeface="Times New Roman" panose="02020603050405020304" pitchFamily="18" charset="0"/>
                    <a:cs typeface="Times New Roman" panose="02020603050405020304" pitchFamily="18" charset="0"/>
                  </a:rPr>
                  <a:t>(4x4) được chia thành </a:t>
                </a:r>
                <a14:m>
                  <m:oMath xmlns:m="http://schemas.openxmlformats.org/officeDocument/2006/math">
                    <m:r>
                      <a:rPr lang="en-US" sz="1600" i="1">
                        <a:solidFill>
                          <a:schemeClr val="tx1"/>
                        </a:solidFill>
                        <a:latin typeface="Cambria Math" panose="02040503050406030204" pitchFamily="18" charset="0"/>
                      </a:rPr>
                      <m:t>𝑍</m:t>
                    </m:r>
                  </m:oMath>
                </a14:m>
                <a:r>
                  <a:rPr lang="en-US" sz="1600">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f>
                      <m:fPr>
                        <m:ctrlPr>
                          <a:rPr lang="en-US" sz="1600" i="1">
                            <a:solidFill>
                              <a:schemeClr val="tx1"/>
                            </a:solidFill>
                            <a:latin typeface="Cambria Math" panose="02040503050406030204" pitchFamily="18" charset="0"/>
                          </a:rPr>
                        </m:ctrlPr>
                      </m:fPr>
                      <m:num>
                        <m:r>
                          <a:rPr lang="en-US" sz="1600" i="1">
                            <a:solidFill>
                              <a:schemeClr val="tx1"/>
                            </a:solidFill>
                            <a:latin typeface="Cambria Math" panose="02040503050406030204" pitchFamily="18" charset="0"/>
                          </a:rPr>
                          <m:t>4</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4</m:t>
                        </m:r>
                      </m:num>
                      <m:den>
                        <m:r>
                          <a:rPr lang="en-US" sz="1600" i="1">
                            <a:solidFill>
                              <a:schemeClr val="tx1"/>
                            </a:solidFill>
                            <a:latin typeface="Cambria Math" panose="02040503050406030204" pitchFamily="18" charset="0"/>
                          </a:rPr>
                          <m:t>2</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2</m:t>
                        </m:r>
                      </m:den>
                    </m:f>
                  </m:oMath>
                </a14:m>
                <a:r>
                  <a:rPr lang="en-US" sz="1600">
                    <a:solidFill>
                      <a:schemeClr val="tx1"/>
                    </a:solidFill>
                    <a:latin typeface="Times New Roman" panose="02020603050405020304" pitchFamily="18" charset="0"/>
                    <a:cs typeface="Times New Roman" panose="02020603050405020304" pitchFamily="18" charset="0"/>
                  </a:rPr>
                  <a:t> = 4 khối 2 x 2:</a:t>
                </a:r>
              </a:p>
              <a:p>
                <a:pPr algn="ctr"/>
                <a14:m>
                  <m:oMath xmlns:m="http://schemas.openxmlformats.org/officeDocument/2006/math">
                    <m:sSub>
                      <m:sSubPr>
                        <m:ctrlPr>
                          <a:rPr lang="en-US" i="1" smtClean="0">
                            <a:solidFill>
                              <a:schemeClr val="tx1"/>
                            </a:solidFill>
                          </a:rPr>
                        </m:ctrlPr>
                      </m:sSubPr>
                      <m:e>
                        <m:r>
                          <a:rPr lang="en-US" i="1">
                            <a:solidFill>
                              <a:schemeClr val="tx1"/>
                            </a:solidFill>
                          </a:rPr>
                          <m:t>𝐺</m:t>
                        </m:r>
                      </m:e>
                      <m:sub>
                        <m:r>
                          <a:rPr lang="en-US" i="1">
                            <a:solidFill>
                              <a:schemeClr val="tx1"/>
                            </a:solidFill>
                          </a:rPr>
                          <m:t>1</m:t>
                        </m:r>
                      </m:sub>
                    </m:sSub>
                  </m:oMath>
                </a14:m>
                <a:r>
                  <a:rPr lang="en-US">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d>
                      <m:dPr>
                        <m:begChr m:val="["/>
                        <m:endChr m:val="]"/>
                        <m:ctrlPr>
                          <a:rPr lang="en-US" i="1">
                            <a:solidFill>
                              <a:schemeClr val="tx1"/>
                            </a:solidFill>
                          </a:rPr>
                        </m:ctrlPr>
                      </m:dPr>
                      <m:e>
                        <m:m>
                          <m:mPr>
                            <m:mcs>
                              <m:mc>
                                <m:mcPr>
                                  <m:count m:val="2"/>
                                  <m:mcJc m:val="center"/>
                                </m:mcPr>
                              </m:mc>
                            </m:mcs>
                            <m:ctrlPr>
                              <a:rPr lang="en-US" i="1">
                                <a:solidFill>
                                  <a:schemeClr val="tx1"/>
                                </a:solidFill>
                              </a:rPr>
                            </m:ctrlPr>
                          </m:mPr>
                          <m:mr>
                            <m:e>
                              <m:r>
                                <a:rPr lang="en-US" i="1">
                                  <a:solidFill>
                                    <a:schemeClr val="tx1"/>
                                  </a:solidFill>
                                </a:rPr>
                                <m:t>15</m:t>
                              </m:r>
                            </m:e>
                            <m:e>
                              <m:r>
                                <a:rPr lang="en-US" i="1">
                                  <a:solidFill>
                                    <a:schemeClr val="tx1"/>
                                  </a:solidFill>
                                </a:rPr>
                                <m:t>16</m:t>
                              </m:r>
                            </m:e>
                          </m:mr>
                          <m:mr>
                            <m:e>
                              <m:r>
                                <a:rPr lang="en-US" i="1">
                                  <a:solidFill>
                                    <a:schemeClr val="tx1"/>
                                  </a:solidFill>
                                </a:rPr>
                                <m:t>28</m:t>
                              </m:r>
                            </m:e>
                            <m:e>
                              <m:r>
                                <a:rPr lang="en-US" i="1">
                                  <a:solidFill>
                                    <a:schemeClr val="tx1"/>
                                  </a:solidFill>
                                </a:rPr>
                                <m:t>36</m:t>
                              </m:r>
                            </m:e>
                          </m:mr>
                        </m:m>
                      </m:e>
                    </m:d>
                  </m:oMath>
                </a14:m>
                <a:r>
                  <a:rPr lang="en-US">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solidFill>
                              <a:schemeClr val="tx1"/>
                            </a:solidFill>
                          </a:rPr>
                        </m:ctrlPr>
                      </m:sSubPr>
                      <m:e>
                        <m:r>
                          <a:rPr lang="en-US" i="1">
                            <a:solidFill>
                              <a:schemeClr val="tx1"/>
                            </a:solidFill>
                          </a:rPr>
                          <m:t>𝐺</m:t>
                        </m:r>
                      </m:e>
                      <m:sub>
                        <m:r>
                          <a:rPr lang="en-US" i="1">
                            <a:solidFill>
                              <a:schemeClr val="tx1"/>
                            </a:solidFill>
                          </a:rPr>
                          <m:t>2</m:t>
                        </m:r>
                      </m:sub>
                    </m:sSub>
                  </m:oMath>
                </a14:m>
                <a:r>
                  <a:rPr lang="en-US">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d>
                      <m:dPr>
                        <m:begChr m:val="["/>
                        <m:endChr m:val="]"/>
                        <m:ctrlPr>
                          <a:rPr lang="en-US" i="1">
                            <a:solidFill>
                              <a:schemeClr val="tx1"/>
                            </a:solidFill>
                          </a:rPr>
                        </m:ctrlPr>
                      </m:dPr>
                      <m:e>
                        <m:m>
                          <m:mPr>
                            <m:mcs>
                              <m:mc>
                                <m:mcPr>
                                  <m:count m:val="2"/>
                                  <m:mcJc m:val="center"/>
                                </m:mcPr>
                              </m:mc>
                            </m:mcs>
                            <m:ctrlPr>
                              <a:rPr lang="en-US" i="1">
                                <a:solidFill>
                                  <a:schemeClr val="tx1"/>
                                </a:solidFill>
                              </a:rPr>
                            </m:ctrlPr>
                          </m:mPr>
                          <m:mr>
                            <m:e>
                              <m:r>
                                <a:rPr lang="en-US" i="1">
                                  <a:solidFill>
                                    <a:schemeClr val="tx1"/>
                                  </a:solidFill>
                                </a:rPr>
                                <m:t>25</m:t>
                              </m:r>
                            </m:e>
                            <m:e>
                              <m:r>
                                <a:rPr lang="en-US" i="1">
                                  <a:solidFill>
                                    <a:schemeClr val="tx1"/>
                                  </a:solidFill>
                                </a:rPr>
                                <m:t>35</m:t>
                              </m:r>
                            </m:e>
                          </m:mr>
                          <m:mr>
                            <m:e>
                              <m:r>
                                <a:rPr lang="en-US" i="1">
                                  <a:solidFill>
                                    <a:schemeClr val="tx1"/>
                                  </a:solidFill>
                                </a:rPr>
                                <m:t>44</m:t>
                              </m:r>
                            </m:e>
                            <m:e>
                              <m:r>
                                <a:rPr lang="en-US" i="1">
                                  <a:solidFill>
                                    <a:schemeClr val="tx1"/>
                                  </a:solidFill>
                                </a:rPr>
                                <m:t>35</m:t>
                              </m:r>
                            </m:e>
                          </m:mr>
                        </m:m>
                      </m:e>
                    </m:d>
                  </m:oMath>
                </a14:m>
                <a:r>
                  <a:rPr lang="en-US">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solidFill>
                              <a:schemeClr val="tx1"/>
                            </a:solidFill>
                          </a:rPr>
                        </m:ctrlPr>
                      </m:sSubPr>
                      <m:e>
                        <m:r>
                          <a:rPr lang="en-US" i="1">
                            <a:solidFill>
                              <a:schemeClr val="tx1"/>
                            </a:solidFill>
                          </a:rPr>
                          <m:t>𝐺</m:t>
                        </m:r>
                      </m:e>
                      <m:sub>
                        <m:r>
                          <a:rPr lang="en-US" i="1">
                            <a:solidFill>
                              <a:schemeClr val="tx1"/>
                            </a:solidFill>
                          </a:rPr>
                          <m:t>3</m:t>
                        </m:r>
                      </m:sub>
                    </m:sSub>
                  </m:oMath>
                </a14:m>
                <a:r>
                  <a:rPr lang="en-US">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d>
                      <m:dPr>
                        <m:begChr m:val="["/>
                        <m:endChr m:val="]"/>
                        <m:ctrlPr>
                          <a:rPr lang="en-US" i="1">
                            <a:solidFill>
                              <a:schemeClr val="tx1"/>
                            </a:solidFill>
                          </a:rPr>
                        </m:ctrlPr>
                      </m:dPr>
                      <m:e>
                        <m:m>
                          <m:mPr>
                            <m:mcs>
                              <m:mc>
                                <m:mcPr>
                                  <m:count m:val="2"/>
                                  <m:mcJc m:val="center"/>
                                </m:mcPr>
                              </m:mc>
                            </m:mcs>
                            <m:ctrlPr>
                              <a:rPr lang="en-US" i="1">
                                <a:solidFill>
                                  <a:schemeClr val="tx1"/>
                                </a:solidFill>
                              </a:rPr>
                            </m:ctrlPr>
                          </m:mPr>
                          <m:mr>
                            <m:e>
                              <m:r>
                                <a:rPr lang="en-US" i="1">
                                  <a:solidFill>
                                    <a:schemeClr val="tx1"/>
                                  </a:solidFill>
                                </a:rPr>
                                <m:t>92</m:t>
                              </m:r>
                            </m:e>
                            <m:e>
                              <m:r>
                                <a:rPr lang="en-US" i="1">
                                  <a:solidFill>
                                    <a:schemeClr val="tx1"/>
                                  </a:solidFill>
                                </a:rPr>
                                <m:t>95</m:t>
                              </m:r>
                            </m:e>
                          </m:mr>
                          <m:mr>
                            <m:e>
                              <m:r>
                                <a:rPr lang="en-US" i="1">
                                  <a:solidFill>
                                    <a:schemeClr val="tx1"/>
                                  </a:solidFill>
                                </a:rPr>
                                <m:t>29</m:t>
                              </m:r>
                            </m:e>
                            <m:e>
                              <m:r>
                                <a:rPr lang="en-US" i="1">
                                  <a:solidFill>
                                    <a:schemeClr val="tx1"/>
                                  </a:solidFill>
                                </a:rPr>
                                <m:t>12</m:t>
                              </m:r>
                            </m:e>
                          </m:mr>
                        </m:m>
                      </m:e>
                    </m:d>
                  </m:oMath>
                </a14:m>
                <a:r>
                  <a:rPr lang="en-US">
                    <a:solidFill>
                      <a:schemeClr val="tx1"/>
                    </a:solidFill>
                    <a:latin typeface="Times New Roman" panose="02020603050405020304" pitchFamily="18" charset="0"/>
                    <a:cs typeface="Times New Roman" panose="02020603050405020304" pitchFamily="18" charset="0"/>
                  </a:rPr>
                  <a:t>, </a:t>
                </a:r>
              </a:p>
              <a:p>
                <a:pPr algn="ctr"/>
                <a:r>
                  <a:rPr lang="en-US">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solidFill>
                              <a:schemeClr val="tx1"/>
                            </a:solidFill>
                          </a:rPr>
                        </m:ctrlPr>
                      </m:sSubPr>
                      <m:e>
                        <m:r>
                          <a:rPr lang="en-US" i="1">
                            <a:solidFill>
                              <a:schemeClr val="tx1"/>
                            </a:solidFill>
                          </a:rPr>
                          <m:t>𝐺</m:t>
                        </m:r>
                      </m:e>
                      <m:sub>
                        <m:r>
                          <a:rPr lang="en-US" i="1">
                            <a:solidFill>
                              <a:schemeClr val="tx1"/>
                            </a:solidFill>
                          </a:rPr>
                          <m:t>4</m:t>
                        </m:r>
                      </m:sub>
                    </m:sSub>
                  </m:oMath>
                </a14:m>
                <a:r>
                  <a:rPr lang="en-US">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d>
                      <m:dPr>
                        <m:begChr m:val="["/>
                        <m:endChr m:val="]"/>
                        <m:ctrlPr>
                          <a:rPr lang="en-US" i="1">
                            <a:solidFill>
                              <a:schemeClr val="tx1"/>
                            </a:solidFill>
                          </a:rPr>
                        </m:ctrlPr>
                      </m:dPr>
                      <m:e>
                        <m:m>
                          <m:mPr>
                            <m:mcs>
                              <m:mc>
                                <m:mcPr>
                                  <m:count m:val="2"/>
                                  <m:mcJc m:val="center"/>
                                </m:mcPr>
                              </m:mc>
                            </m:mcs>
                            <m:ctrlPr>
                              <a:rPr lang="en-US" i="1">
                                <a:solidFill>
                                  <a:schemeClr val="tx1"/>
                                </a:solidFill>
                              </a:rPr>
                            </m:ctrlPr>
                          </m:mPr>
                          <m:mr>
                            <m:e>
                              <m:r>
                                <a:rPr lang="en-US" i="1">
                                  <a:solidFill>
                                    <a:schemeClr val="tx1"/>
                                  </a:solidFill>
                                </a:rPr>
                                <m:t>27</m:t>
                              </m:r>
                            </m:e>
                            <m:e>
                              <m:r>
                                <a:rPr lang="en-US" i="1">
                                  <a:solidFill>
                                    <a:schemeClr val="tx1"/>
                                  </a:solidFill>
                                </a:rPr>
                                <m:t>75</m:t>
                              </m:r>
                            </m:e>
                          </m:mr>
                          <m:mr>
                            <m:e>
                              <m:r>
                                <a:rPr lang="en-US" i="1">
                                  <a:solidFill>
                                    <a:schemeClr val="tx1"/>
                                  </a:solidFill>
                                </a:rPr>
                                <m:t>22</m:t>
                              </m:r>
                            </m:e>
                            <m:e>
                              <m:r>
                                <a:rPr lang="en-US" i="1">
                                  <a:solidFill>
                                    <a:schemeClr val="tx1"/>
                                  </a:solidFill>
                                </a:rPr>
                                <m:t>66</m:t>
                              </m:r>
                            </m:e>
                          </m:mr>
                        </m:m>
                      </m:e>
                    </m:d>
                  </m:oMath>
                </a14:m>
                <a:endParaRPr lang="en-US">
                  <a:latin typeface="Times New Roman" panose="02020603050405020304" pitchFamily="18" charset="0"/>
                  <a:cs typeface="Times New Roman" panose="02020603050405020304" pitchFamily="18" charset="0"/>
                </a:endParaRPr>
              </a:p>
              <a:p>
                <a:pPr lvl="2" algn="ctr"/>
                <a:endParaRPr lang="en-US" sz="1600">
                  <a:solidFill>
                    <a:schemeClr val="tx1"/>
                  </a:solidFill>
                  <a:latin typeface="Times New Roman" panose="02020603050405020304" pitchFamily="18" charset="0"/>
                  <a:cs typeface="Times New Roman" panose="02020603050405020304" pitchFamily="18" charset="0"/>
                </a:endParaRPr>
              </a:p>
              <a:p>
                <a:endParaRPr lang="en-US" sz="2400">
                  <a:solidFill>
                    <a:schemeClr val="tx1"/>
                  </a:solidFill>
                  <a:latin typeface="Times New Roman" panose="02020603050405020304" pitchFamily="18" charset="0"/>
                  <a:cs typeface="Times New Roman" panose="02020603050405020304" pitchFamily="18" charset="0"/>
                </a:endParaRPr>
              </a:p>
              <a:p>
                <a:endParaRPr lang="en-US" sz="2400">
                  <a:solidFill>
                    <a:schemeClr val="tx1"/>
                  </a:solidFill>
                  <a:latin typeface="Times New Roman" panose="02020603050405020304" pitchFamily="18" charset="0"/>
                  <a:cs typeface="Times New Roman" panose="02020603050405020304" pitchFamily="18" charset="0"/>
                </a:endParaRPr>
              </a:p>
              <a:p>
                <a:endParaRPr lang="en-US" sz="2400">
                  <a:solidFill>
                    <a:schemeClr val="tx1"/>
                  </a:solidFill>
                  <a:latin typeface="Times New Roman" panose="02020603050405020304" pitchFamily="18" charset="0"/>
                  <a:cs typeface="Times New Roman" panose="02020603050405020304" pitchFamily="18" charset="0"/>
                </a:endParaRPr>
              </a:p>
              <a:p>
                <a:endParaRPr lang="en-US" sz="2400">
                  <a:solidFill>
                    <a:schemeClr val="tx1"/>
                  </a:solidFill>
                  <a:latin typeface="Times New Roman" panose="02020603050405020304" pitchFamily="18" charset="0"/>
                  <a:cs typeface="Times New Roman" panose="02020603050405020304" pitchFamily="18" charset="0"/>
                </a:endParaRPr>
              </a:p>
              <a:p>
                <a:endParaRPr lang="en-US" sz="2400">
                  <a:solidFill>
                    <a:schemeClr val="tx1"/>
                  </a:solidFill>
                  <a:latin typeface="Times New Roman" panose="02020603050405020304" pitchFamily="18" charset="0"/>
                  <a:cs typeface="Times New Roman" panose="02020603050405020304" pitchFamily="18" charset="0"/>
                </a:endParaRPr>
              </a:p>
              <a:p>
                <a:endParaRPr lang="en-US" sz="2400">
                  <a:solidFill>
                    <a:schemeClr val="tx1"/>
                  </a:solidFill>
                  <a:latin typeface="Times New Roman" panose="02020603050405020304" pitchFamily="18" charset="0"/>
                  <a:cs typeface="Times New Roman" panose="02020603050405020304" pitchFamily="18" charset="0"/>
                </a:endParaRPr>
              </a:p>
              <a:p>
                <a:endParaRPr lang="en-US" sz="2400">
                  <a:solidFill>
                    <a:schemeClr val="tx1"/>
                  </a:solidFill>
                  <a:latin typeface="Times New Roman" panose="02020603050405020304" pitchFamily="18" charset="0"/>
                  <a:cs typeface="Times New Roman" panose="02020603050405020304" pitchFamily="18" charset="0"/>
                </a:endParaRPr>
              </a:p>
              <a:p>
                <a:endParaRPr lang="en-US" sz="2400">
                  <a:solidFill>
                    <a:schemeClr val="tx1"/>
                  </a:solidFill>
                  <a:latin typeface="Times New Roman" panose="02020603050405020304" pitchFamily="18" charset="0"/>
                  <a:cs typeface="Times New Roman" panose="02020603050405020304" pitchFamily="18" charset="0"/>
                </a:endParaRPr>
              </a:p>
            </p:txBody>
          </p:sp>
        </mc:Choice>
        <mc:Fallback>
          <p:sp>
            <p:nvSpPr>
              <p:cNvPr id="12" name="Rectangle 11">
                <a:extLst>
                  <a:ext uri="{FF2B5EF4-FFF2-40B4-BE49-F238E27FC236}">
                    <a16:creationId xmlns:a16="http://schemas.microsoft.com/office/drawing/2014/main" id="{551DB6D1-7065-CD62-DCD9-A290B5F77088}"/>
                  </a:ext>
                </a:extLst>
              </p:cNvPr>
              <p:cNvSpPr>
                <a:spLocks noRot="1" noChangeAspect="1" noMove="1" noResize="1" noEditPoints="1" noAdjustHandles="1" noChangeArrowheads="1" noChangeShapeType="1" noTextEdit="1"/>
              </p:cNvSpPr>
              <p:nvPr/>
            </p:nvSpPr>
            <p:spPr>
              <a:xfrm>
                <a:off x="728662" y="1115077"/>
                <a:ext cx="7843838" cy="6516015"/>
              </a:xfrm>
              <a:prstGeom prst="rect">
                <a:avLst/>
              </a:prstGeom>
              <a:blipFill>
                <a:blip r:embed="rId3"/>
                <a:stretch>
                  <a:fillRect l="-1244" t="-748"/>
                </a:stretch>
              </a:blipFill>
            </p:spPr>
            <p:txBody>
              <a:bodyPr/>
              <a:lstStyle/>
              <a:p>
                <a:r>
                  <a:rPr 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58">
          <a:extLst>
            <a:ext uri="{FF2B5EF4-FFF2-40B4-BE49-F238E27FC236}">
              <a16:creationId xmlns:a16="http://schemas.microsoft.com/office/drawing/2014/main" id="{E22B9916-53FC-1527-AB2A-F62BF961F1B9}"/>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60" name="Google Shape;860;p53">
                <a:extLst>
                  <a:ext uri="{FF2B5EF4-FFF2-40B4-BE49-F238E27FC236}">
                    <a16:creationId xmlns:a16="http://schemas.microsoft.com/office/drawing/2014/main" id="{5C7672F5-B6D8-8BD8-58CB-5BB7164C113B}"/>
                  </a:ext>
                </a:extLst>
              </p:cNvPr>
              <p:cNvSpPr txBox="1">
                <a:spLocks noGrp="1"/>
              </p:cNvSpPr>
              <p:nvPr>
                <p:ph type="body" idx="1"/>
              </p:nvPr>
            </p:nvSpPr>
            <p:spPr>
              <a:xfrm>
                <a:off x="442733" y="506943"/>
                <a:ext cx="7813130" cy="4129613"/>
              </a:xfrm>
              <a:prstGeom prst="rect">
                <a:avLst/>
              </a:prstGeom>
            </p:spPr>
            <p:txBody>
              <a:bodyPr spcFirstLastPara="1" wrap="square" lIns="91425" tIns="91425" rIns="91425" bIns="91425" anchor="t" anchorCtr="0">
                <a:noAutofit/>
              </a:bodyPr>
              <a:lstStyle/>
              <a:p>
                <a:pPr marL="139700" lvl="0" indent="0" algn="just">
                  <a:buClr>
                    <a:schemeClr val="tx1"/>
                  </a:buClr>
                  <a:buNone/>
                </a:pPr>
                <a:r>
                  <a:rPr lang="en-US" sz="2000">
                    <a:solidFill>
                      <a:schemeClr val="tx1"/>
                    </a:solidFill>
                    <a:latin typeface="Times New Roman" panose="02020603050405020304" pitchFamily="18" charset="0"/>
                    <a:cs typeface="Times New Roman" panose="02020603050405020304" pitchFamily="18" charset="0"/>
                  </a:rPr>
                  <a:t>1.2. Tính giá trị trung bình (</a:t>
                </a:r>
                <a14:m>
                  <m:oMath xmlns:m="http://schemas.openxmlformats.org/officeDocument/2006/math">
                    <m:r>
                      <a:rPr lang="en-US" sz="2000" i="1">
                        <a:solidFill>
                          <a:schemeClr val="tx1"/>
                        </a:solidFill>
                        <a:latin typeface="Cambria Math" panose="02040503050406030204" pitchFamily="18" charset="0"/>
                      </a:rPr>
                      <m:t>𝜇</m:t>
                    </m:r>
                  </m:oMath>
                </a14:m>
                <a:r>
                  <a:rPr lang="en-US" sz="2000">
                    <a:solidFill>
                      <a:schemeClr val="tx1"/>
                    </a:solidFill>
                    <a:latin typeface="Times New Roman" panose="02020603050405020304" pitchFamily="18" charset="0"/>
                    <a:cs typeface="Times New Roman" panose="02020603050405020304" pitchFamily="18" charset="0"/>
                  </a:rPr>
                  <a:t>) và độ lệch chuẩn (</a:t>
                </a:r>
                <a14:m>
                  <m:oMath xmlns:m="http://schemas.openxmlformats.org/officeDocument/2006/math">
                    <m:r>
                      <a:rPr lang="en-US" sz="2000" i="1">
                        <a:solidFill>
                          <a:schemeClr val="tx1"/>
                        </a:solidFill>
                        <a:latin typeface="Cambria Math" panose="02040503050406030204" pitchFamily="18" charset="0"/>
                      </a:rPr>
                      <m:t>𝜎</m:t>
                    </m:r>
                  </m:oMath>
                </a14:m>
                <a:r>
                  <a:rPr lang="en-US" sz="2000">
                    <a:solidFill>
                      <a:schemeClr val="tx1"/>
                    </a:solidFill>
                    <a:latin typeface="Times New Roman" panose="02020603050405020304" pitchFamily="18" charset="0"/>
                    <a:cs typeface="Times New Roman" panose="02020603050405020304" pitchFamily="18" charset="0"/>
                  </a:rPr>
                  <a:t>):</a:t>
                </a:r>
              </a:p>
              <a:p>
                <a:pPr algn="just">
                  <a:buClr>
                    <a:schemeClr val="tx1"/>
                  </a:buClr>
                  <a:buFont typeface="Arial" panose="020B0604020202020204" pitchFamily="34" charset="0"/>
                  <a:buChar char="•"/>
                </a:pPr>
                <a:r>
                  <a:rPr lang="en-US" sz="1800">
                    <a:solidFill>
                      <a:schemeClr val="tx1"/>
                    </a:solidFill>
                    <a:latin typeface="Times New Roman" panose="02020603050405020304" pitchFamily="18" charset="0"/>
                    <a:cs typeface="Times New Roman" panose="02020603050405020304" pitchFamily="18" charset="0"/>
                  </a:rPr>
                  <a:t>Công thức: </a:t>
                </a:r>
                <a14:m>
                  <m:oMath xmlns:m="http://schemas.openxmlformats.org/officeDocument/2006/math">
                    <m:r>
                      <a:rPr lang="en-US" sz="1800" i="1">
                        <a:solidFill>
                          <a:schemeClr val="tx1"/>
                        </a:solidFill>
                        <a:latin typeface="Cambria Math" panose="02040503050406030204" pitchFamily="18" charset="0"/>
                      </a:rPr>
                      <m:t>𝜇</m:t>
                    </m:r>
                    <m:r>
                      <a:rPr lang="en-US" sz="1800" i="1">
                        <a:solidFill>
                          <a:schemeClr val="tx1"/>
                        </a:solidFill>
                        <a:latin typeface="Cambria Math" panose="02040503050406030204" pitchFamily="18" charset="0"/>
                      </a:rPr>
                      <m:t> </m:t>
                    </m:r>
                  </m:oMath>
                </a14:m>
                <a:r>
                  <a:rPr lang="en-US" sz="180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US" sz="1800" i="1">
                            <a:solidFill>
                              <a:schemeClr val="tx1"/>
                            </a:solidFill>
                            <a:latin typeface="Cambria Math" panose="02040503050406030204" pitchFamily="18" charset="0"/>
                          </a:rPr>
                        </m:ctrlPr>
                      </m:fPr>
                      <m:num>
                        <m:r>
                          <a:rPr lang="en-US" sz="1800" i="1">
                            <a:solidFill>
                              <a:schemeClr val="tx1"/>
                            </a:solidFill>
                            <a:latin typeface="Cambria Math" panose="02040503050406030204" pitchFamily="18" charset="0"/>
                          </a:rPr>
                          <m:t>1</m:t>
                        </m:r>
                      </m:num>
                      <m:den>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𝑛</m:t>
                            </m:r>
                          </m:e>
                          <m:sub>
                            <m:r>
                              <a:rPr lang="en-US" sz="1800" i="1">
                                <a:solidFill>
                                  <a:schemeClr val="tx1"/>
                                </a:solidFill>
                                <a:latin typeface="Cambria Math" panose="02040503050406030204" pitchFamily="18" charset="0"/>
                              </a:rPr>
                              <m:t>𝑏</m:t>
                            </m:r>
                          </m:sub>
                        </m:sSub>
                      </m:den>
                    </m:f>
                    <m:nary>
                      <m:naryPr>
                        <m:chr m:val="∑"/>
                        <m:limLoc m:val="undOvr"/>
                        <m:ctrlPr>
                          <a:rPr lang="en-US" sz="1800" i="1">
                            <a:solidFill>
                              <a:schemeClr val="tx1"/>
                            </a:solidFill>
                            <a:latin typeface="Cambria Math" panose="02040503050406030204" pitchFamily="18" charset="0"/>
                          </a:rPr>
                        </m:ctrlPr>
                      </m:naryPr>
                      <m:sub>
                        <m:r>
                          <a:rPr lang="en-US" sz="1800" i="1">
                            <a:solidFill>
                              <a:schemeClr val="tx1"/>
                            </a:solidFill>
                            <a:latin typeface="Cambria Math" panose="02040503050406030204" pitchFamily="18" charset="0"/>
                          </a:rPr>
                          <m:t>𝑘</m:t>
                        </m:r>
                        <m:r>
                          <a:rPr lang="en-US" sz="1800" i="1">
                            <a:solidFill>
                              <a:schemeClr val="tx1"/>
                            </a:solidFill>
                            <a:latin typeface="Cambria Math" panose="02040503050406030204" pitchFamily="18" charset="0"/>
                          </a:rPr>
                          <m:t>=1</m:t>
                        </m:r>
                      </m:sub>
                      <m:sup>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𝑛</m:t>
                            </m:r>
                          </m:e>
                          <m:sub>
                            <m:r>
                              <a:rPr lang="en-US" sz="1800" i="1">
                                <a:solidFill>
                                  <a:schemeClr val="tx1"/>
                                </a:solidFill>
                                <a:latin typeface="Cambria Math" panose="02040503050406030204" pitchFamily="18" charset="0"/>
                              </a:rPr>
                              <m:t>𝑏</m:t>
                            </m:r>
                          </m:sub>
                        </m:sSub>
                      </m:sup>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𝑘</m:t>
                            </m:r>
                          </m:sub>
                        </m:sSub>
                      </m:e>
                    </m:nary>
                  </m:oMath>
                </a14:m>
                <a:r>
                  <a:rPr lang="en-US" sz="180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sz="1800" i="1">
                        <a:solidFill>
                          <a:schemeClr val="tx1"/>
                        </a:solidFill>
                        <a:latin typeface="Cambria Math" panose="02040503050406030204" pitchFamily="18" charset="0"/>
                      </a:rPr>
                      <m:t>𝜎</m:t>
                    </m:r>
                    <m:r>
                      <a:rPr lang="en-US" sz="1800" i="1">
                        <a:solidFill>
                          <a:schemeClr val="tx1"/>
                        </a:solidFill>
                        <a:latin typeface="Cambria Math" panose="02040503050406030204" pitchFamily="18" charset="0"/>
                      </a:rPr>
                      <m:t>  </m:t>
                    </m:r>
                  </m:oMath>
                </a14:m>
                <a:r>
                  <a:rPr lang="en-US" sz="180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ad>
                      <m:radPr>
                        <m:degHide m:val="on"/>
                        <m:ctrlPr>
                          <a:rPr lang="en-US" sz="1800" i="1">
                            <a:solidFill>
                              <a:schemeClr val="tx1"/>
                            </a:solidFill>
                            <a:latin typeface="Cambria Math" panose="02040503050406030204" pitchFamily="18" charset="0"/>
                          </a:rPr>
                        </m:ctrlPr>
                      </m:radPr>
                      <m:deg/>
                      <m:e>
                        <m:f>
                          <m:fPr>
                            <m:ctrlPr>
                              <a:rPr lang="en-US" sz="1800" i="1">
                                <a:solidFill>
                                  <a:schemeClr val="tx1"/>
                                </a:solidFill>
                                <a:latin typeface="Cambria Math" panose="02040503050406030204" pitchFamily="18" charset="0"/>
                              </a:rPr>
                            </m:ctrlPr>
                          </m:fPr>
                          <m:num>
                            <m:r>
                              <a:rPr lang="en-US" sz="1800" i="1">
                                <a:solidFill>
                                  <a:schemeClr val="tx1"/>
                                </a:solidFill>
                                <a:latin typeface="Cambria Math" panose="02040503050406030204" pitchFamily="18" charset="0"/>
                              </a:rPr>
                              <m:t>1</m:t>
                            </m:r>
                          </m:num>
                          <m:den>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𝑛</m:t>
                                </m:r>
                              </m:e>
                              <m:sub>
                                <m:r>
                                  <a:rPr lang="en-US" sz="1800" i="1">
                                    <a:solidFill>
                                      <a:schemeClr val="tx1"/>
                                    </a:solidFill>
                                    <a:latin typeface="Cambria Math" panose="02040503050406030204" pitchFamily="18" charset="0"/>
                                  </a:rPr>
                                  <m:t>𝑏</m:t>
                                </m:r>
                              </m:sub>
                            </m:sSub>
                          </m:den>
                        </m:f>
                        <m:nary>
                          <m:naryPr>
                            <m:chr m:val="∑"/>
                            <m:limLoc m:val="undOvr"/>
                            <m:ctrlPr>
                              <a:rPr lang="en-US" sz="1800" i="1">
                                <a:solidFill>
                                  <a:schemeClr val="tx1"/>
                                </a:solidFill>
                                <a:latin typeface="Cambria Math" panose="02040503050406030204" pitchFamily="18" charset="0"/>
                              </a:rPr>
                            </m:ctrlPr>
                          </m:naryPr>
                          <m:sub>
                            <m:r>
                              <a:rPr lang="en-US" sz="1800" i="1">
                                <a:solidFill>
                                  <a:schemeClr val="tx1"/>
                                </a:solidFill>
                                <a:latin typeface="Cambria Math" panose="02040503050406030204" pitchFamily="18" charset="0"/>
                              </a:rPr>
                              <m:t>𝑘</m:t>
                            </m:r>
                            <m:r>
                              <a:rPr lang="en-US" sz="1800" i="1">
                                <a:solidFill>
                                  <a:schemeClr val="tx1"/>
                                </a:solidFill>
                                <a:latin typeface="Cambria Math" panose="02040503050406030204" pitchFamily="18" charset="0"/>
                              </a:rPr>
                              <m:t>=1</m:t>
                            </m:r>
                          </m:sub>
                          <m:sup>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𝑛</m:t>
                                </m:r>
                              </m:e>
                              <m:sub>
                                <m:r>
                                  <a:rPr lang="en-US" sz="1800" i="1">
                                    <a:solidFill>
                                      <a:schemeClr val="tx1"/>
                                    </a:solidFill>
                                    <a:latin typeface="Cambria Math" panose="02040503050406030204" pitchFamily="18" charset="0"/>
                                  </a:rPr>
                                  <m:t>𝑏</m:t>
                                </m:r>
                              </m:sub>
                            </m:sSub>
                          </m:sup>
                          <m:e>
                            <m:sSup>
                              <m:sSupPr>
                                <m:ctrlPr>
                                  <a:rPr lang="en-US" sz="1800" i="1">
                                    <a:solidFill>
                                      <a:schemeClr val="tx1"/>
                                    </a:solidFill>
                                    <a:latin typeface="Cambria Math" panose="02040503050406030204" pitchFamily="18" charset="0"/>
                                  </a:rPr>
                                </m:ctrlPr>
                              </m:sSup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𝑘</m:t>
                                    </m:r>
                                  </m:sub>
                                </m:sSub>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𝜇</m:t>
                                </m:r>
                                <m:r>
                                  <a:rPr lang="en-US" sz="1800" i="1">
                                    <a:solidFill>
                                      <a:schemeClr val="tx1"/>
                                    </a:solidFill>
                                    <a:latin typeface="Cambria Math" panose="02040503050406030204" pitchFamily="18" charset="0"/>
                                  </a:rPr>
                                  <m:t>) </m:t>
                                </m:r>
                              </m:e>
                              <m:sup>
                                <m:r>
                                  <a:rPr lang="en-US" sz="1800" i="1">
                                    <a:solidFill>
                                      <a:schemeClr val="tx1"/>
                                    </a:solidFill>
                                    <a:latin typeface="Cambria Math" panose="02040503050406030204" pitchFamily="18" charset="0"/>
                                  </a:rPr>
                                  <m:t>2</m:t>
                                </m:r>
                              </m:sup>
                            </m:sSup>
                          </m:e>
                        </m:nary>
                      </m:e>
                    </m:rad>
                  </m:oMath>
                </a14:m>
                <a:r>
                  <a:rPr lang="en-US" sz="1800"/>
                  <a:t> </a:t>
                </a:r>
                <a:r>
                  <a:rPr lang="en-US" sz="1800">
                    <a:solidFill>
                      <a:schemeClr val="tx1"/>
                    </a:solidFill>
                    <a:latin typeface="Times New Roman" panose="02020603050405020304" pitchFamily="18" charset="0"/>
                    <a:cs typeface="Times New Roman" panose="02020603050405020304" pitchFamily="18" charset="0"/>
                  </a:rPr>
                  <a:t> </a:t>
                </a:r>
                <a:r>
                  <a:rPr lang="en-US"/>
                  <a:t> </a:t>
                </a:r>
                <a:r>
                  <a:rPr lang="en-US" sz="1800">
                    <a:solidFill>
                      <a:schemeClr val="tx1"/>
                    </a:solidFill>
                    <a:latin typeface="Times New Roman" panose="02020603050405020304" pitchFamily="18" charset="0"/>
                    <a:cs typeface="Times New Roman" panose="02020603050405020304" pitchFamily="18" charset="0"/>
                  </a:rPr>
                  <a:t>với </a:t>
                </a:r>
                <a14:m>
                  <m:oMath xmlns:m="http://schemas.openxmlformats.org/officeDocument/2006/math">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𝑛</m:t>
                        </m:r>
                      </m:e>
                      <m:sub>
                        <m:r>
                          <a:rPr lang="en-US" sz="1800" i="1">
                            <a:solidFill>
                              <a:schemeClr val="tx1"/>
                            </a:solidFill>
                            <a:latin typeface="Cambria Math" panose="02040503050406030204" pitchFamily="18" charset="0"/>
                          </a:rPr>
                          <m:t>𝑏</m:t>
                        </m:r>
                      </m:sub>
                    </m:sSub>
                  </m:oMath>
                </a14:m>
                <a:r>
                  <a:rPr lang="en-US" sz="1800">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r>
                      <a:rPr lang="en-US" sz="1800" i="1">
                        <a:solidFill>
                          <a:schemeClr val="tx1"/>
                        </a:solidFill>
                        <a:latin typeface="Cambria Math" panose="02040503050406030204" pitchFamily="18" charset="0"/>
                      </a:rPr>
                      <m:t>2 </m:t>
                    </m:r>
                    <m:r>
                      <a:rPr lang="en-US" sz="1800" i="1">
                        <a:solidFill>
                          <a:schemeClr val="tx1"/>
                        </a:solidFill>
                        <a:latin typeface="Cambria Math" panose="02040503050406030204" pitchFamily="18" charset="0"/>
                      </a:rPr>
                      <m:t>𝑥</m:t>
                    </m:r>
                    <m:r>
                      <a:rPr lang="en-US" sz="1800" i="1">
                        <a:solidFill>
                          <a:schemeClr val="tx1"/>
                        </a:solidFill>
                        <a:latin typeface="Cambria Math" panose="02040503050406030204" pitchFamily="18" charset="0"/>
                      </a:rPr>
                      <m:t> 2</m:t>
                    </m:r>
                  </m:oMath>
                </a14:m>
                <a:r>
                  <a:rPr lang="en-US" sz="1800">
                    <a:solidFill>
                      <a:schemeClr val="tx1"/>
                    </a:solidFill>
                    <a:latin typeface="Times New Roman" panose="02020603050405020304" pitchFamily="18" charset="0"/>
                    <a:cs typeface="Times New Roman" panose="02020603050405020304" pitchFamily="18" charset="0"/>
                  </a:rPr>
                  <a:t> = 4 (số pixel trong khối).</a:t>
                </a:r>
              </a:p>
              <a:p>
                <a:pPr lvl="2" algn="just">
                  <a:buClr>
                    <a:schemeClr val="tx1"/>
                  </a:buClr>
                  <a:buFont typeface="Courier New" panose="02070309020205020404" pitchFamily="49" charset="0"/>
                  <a:buChar char="o"/>
                </a:pPr>
                <a:r>
                  <a:rPr lang="en-US">
                    <a:latin typeface="Times New Roman" panose="02020603050405020304" pitchFamily="18" charset="0"/>
                    <a:cs typeface="Times New Roman" panose="02020603050405020304" pitchFamily="18" charset="0"/>
                  </a:rPr>
                  <a:t>Khối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1</m:t>
                        </m:r>
                      </m:sub>
                    </m:sSub>
                  </m:oMath>
                </a14:m>
                <a:r>
                  <a:rPr lang="en-US">
                    <a:solidFill>
                      <a:schemeClr val="tx1"/>
                    </a:solidFill>
                    <a:latin typeface="Times New Roman" panose="02020603050405020304" pitchFamily="18" charset="0"/>
                    <a:cs typeface="Times New Roman" panose="02020603050405020304" pitchFamily="18" charset="0"/>
                  </a:rPr>
                  <a:t>: </a:t>
                </a:r>
              </a:p>
              <a:p>
                <a:pPr lvl="2" algn="just">
                  <a:buClr>
                    <a:schemeClr val="tx1"/>
                  </a:buClr>
                  <a:buFont typeface="Courier New" panose="02070309020205020404" pitchFamily="49" charset="0"/>
                  <a:buChar char="o"/>
                </a:pPr>
                <a:endParaRPr lang="en-US">
                  <a:solidFill>
                    <a:schemeClr val="tx1"/>
                  </a:solidFill>
                  <a:latin typeface="Times New Roman" panose="02020603050405020304" pitchFamily="18" charset="0"/>
                  <a:cs typeface="Times New Roman" panose="02020603050405020304" pitchFamily="18" charset="0"/>
                </a:endParaRPr>
              </a:p>
              <a:p>
                <a:pPr marL="139700" indent="0" algn="ctr">
                  <a:buNone/>
                </a:pPr>
                <a14:m>
                  <m:oMath xmlns:m="http://schemas.openxmlformats.org/officeDocument/2006/math">
                    <m:sSub>
                      <m:sSubPr>
                        <m:ctrlPr>
                          <a:rPr lang="en-US" i="1" smtClean="0">
                            <a:solidFill>
                              <a:schemeClr val="tx1"/>
                            </a:solidFill>
                          </a:rPr>
                        </m:ctrlPr>
                      </m:sSubPr>
                      <m:e>
                        <m:r>
                          <a:rPr lang="en-US" i="1">
                            <a:solidFill>
                              <a:schemeClr val="tx1"/>
                            </a:solidFill>
                          </a:rPr>
                          <m:t>𝜇</m:t>
                        </m:r>
                      </m:e>
                      <m:sub>
                        <m:sSub>
                          <m:sSubPr>
                            <m:ctrlPr>
                              <a:rPr lang="en-US" i="1">
                                <a:solidFill>
                                  <a:schemeClr val="tx1"/>
                                </a:solidFill>
                              </a:rPr>
                            </m:ctrlPr>
                          </m:sSubPr>
                          <m:e>
                            <m:r>
                              <a:rPr lang="en-US" i="1">
                                <a:solidFill>
                                  <a:schemeClr val="tx1"/>
                                </a:solidFill>
                              </a:rPr>
                              <m:t>𝑈</m:t>
                            </m:r>
                          </m:e>
                          <m:sub>
                            <m:r>
                              <a:rPr lang="en-US" i="1">
                                <a:solidFill>
                                  <a:schemeClr val="tx1"/>
                                </a:solidFill>
                              </a:rPr>
                              <m:t>1</m:t>
                            </m:r>
                          </m:sub>
                        </m:sSub>
                      </m:sub>
                    </m:sSub>
                  </m:oMath>
                </a14:m>
                <a:r>
                  <a:rPr lang="en-US">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f>
                      <m:fPr>
                        <m:ctrlPr>
                          <a:rPr lang="en-US" i="1">
                            <a:solidFill>
                              <a:schemeClr val="tx1"/>
                            </a:solidFill>
                          </a:rPr>
                        </m:ctrlPr>
                      </m:fPr>
                      <m:num>
                        <m:r>
                          <a:rPr lang="en-US" i="1">
                            <a:solidFill>
                              <a:schemeClr val="tx1"/>
                            </a:solidFill>
                          </a:rPr>
                          <m:t>35+20+96+60</m:t>
                        </m:r>
                      </m:num>
                      <m:den>
                        <m:r>
                          <a:rPr lang="en-US" i="1">
                            <a:solidFill>
                              <a:schemeClr val="tx1"/>
                            </a:solidFill>
                          </a:rPr>
                          <m:t>4</m:t>
                        </m:r>
                      </m:den>
                    </m:f>
                  </m:oMath>
                </a14:m>
                <a:r>
                  <a:rPr lang="en-US">
                    <a:solidFill>
                      <a:schemeClr val="tx1"/>
                    </a:solidFill>
                    <a:latin typeface="Times New Roman" panose="02020603050405020304" pitchFamily="18" charset="0"/>
                    <a:cs typeface="Times New Roman" panose="02020603050405020304" pitchFamily="18" charset="0"/>
                  </a:rPr>
                  <a:t> = 52.75</a:t>
                </a:r>
              </a:p>
              <a:p>
                <a:pPr marL="139700" indent="0" algn="ctr">
                  <a:buNone/>
                </a:pPr>
                <a:r>
                  <a:rPr lang="en-US">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solidFill>
                              <a:schemeClr val="tx1"/>
                            </a:solidFill>
                          </a:rPr>
                        </m:ctrlPr>
                      </m:sSubPr>
                      <m:e>
                        <m:r>
                          <a:rPr lang="en-US" i="1">
                            <a:solidFill>
                              <a:schemeClr val="tx1"/>
                            </a:solidFill>
                          </a:rPr>
                          <m:t>𝜎</m:t>
                        </m:r>
                      </m:e>
                      <m:sub>
                        <m:sSub>
                          <m:sSubPr>
                            <m:ctrlPr>
                              <a:rPr lang="en-US" i="1">
                                <a:solidFill>
                                  <a:schemeClr val="tx1"/>
                                </a:solidFill>
                              </a:rPr>
                            </m:ctrlPr>
                          </m:sSubPr>
                          <m:e>
                            <m:r>
                              <a:rPr lang="en-US" i="1">
                                <a:solidFill>
                                  <a:schemeClr val="tx1"/>
                                </a:solidFill>
                              </a:rPr>
                              <m:t>𝑈</m:t>
                            </m:r>
                          </m:e>
                          <m:sub>
                            <m:r>
                              <a:rPr lang="en-US" i="1">
                                <a:solidFill>
                                  <a:schemeClr val="tx1"/>
                                </a:solidFill>
                              </a:rPr>
                              <m:t>1</m:t>
                            </m:r>
                          </m:sub>
                        </m:sSub>
                      </m:sub>
                    </m:sSub>
                  </m:oMath>
                </a14:m>
                <a:r>
                  <a:rPr lang="en-US">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rad>
                      <m:radPr>
                        <m:degHide m:val="on"/>
                        <m:ctrlPr>
                          <a:rPr lang="en-US" i="1">
                            <a:solidFill>
                              <a:schemeClr val="tx1"/>
                            </a:solidFill>
                          </a:rPr>
                        </m:ctrlPr>
                      </m:radPr>
                      <m:deg/>
                      <m:e>
                        <m:f>
                          <m:fPr>
                            <m:ctrlPr>
                              <a:rPr lang="en-US" i="1">
                                <a:solidFill>
                                  <a:schemeClr val="tx1"/>
                                </a:solidFill>
                              </a:rPr>
                            </m:ctrlPr>
                          </m:fPr>
                          <m:num>
                            <m:sSup>
                              <m:sSupPr>
                                <m:ctrlPr>
                                  <a:rPr lang="en-US" i="1">
                                    <a:solidFill>
                                      <a:schemeClr val="tx1"/>
                                    </a:solidFill>
                                  </a:rPr>
                                </m:ctrlPr>
                              </m:sSupPr>
                              <m:e>
                                <m:r>
                                  <a:rPr lang="en-US" i="1">
                                    <a:solidFill>
                                      <a:schemeClr val="tx1"/>
                                    </a:solidFill>
                                  </a:rPr>
                                  <m:t>(35−</m:t>
                                </m:r>
                                <m:r>
                                  <a:rPr lang="en-US">
                                    <a:solidFill>
                                      <a:schemeClr val="tx1"/>
                                    </a:solidFill>
                                  </a:rPr>
                                  <m:t>52.75</m:t>
                                </m:r>
                                <m:r>
                                  <a:rPr lang="en-US" i="1">
                                    <a:solidFill>
                                      <a:schemeClr val="tx1"/>
                                    </a:solidFill>
                                  </a:rPr>
                                  <m:t>)</m:t>
                                </m:r>
                              </m:e>
                              <m:sup>
                                <m:r>
                                  <a:rPr lang="en-US" i="1">
                                    <a:solidFill>
                                      <a:schemeClr val="tx1"/>
                                    </a:solidFill>
                                  </a:rPr>
                                  <m:t>2</m:t>
                                </m:r>
                              </m:sup>
                            </m:sSup>
                            <m:r>
                              <a:rPr lang="en-US" i="1">
                                <a:solidFill>
                                  <a:schemeClr val="tx1"/>
                                </a:solidFill>
                              </a:rPr>
                              <m:t>+ </m:t>
                            </m:r>
                            <m:sSup>
                              <m:sSupPr>
                                <m:ctrlPr>
                                  <a:rPr lang="en-US" i="1">
                                    <a:solidFill>
                                      <a:schemeClr val="tx1"/>
                                    </a:solidFill>
                                  </a:rPr>
                                </m:ctrlPr>
                              </m:sSupPr>
                              <m:e>
                                <m:r>
                                  <a:rPr lang="en-US" i="1">
                                    <a:solidFill>
                                      <a:schemeClr val="tx1"/>
                                    </a:solidFill>
                                  </a:rPr>
                                  <m:t>(20−</m:t>
                                </m:r>
                                <m:r>
                                  <a:rPr lang="en-US">
                                    <a:solidFill>
                                      <a:schemeClr val="tx1"/>
                                    </a:solidFill>
                                  </a:rPr>
                                  <m:t>52.75</m:t>
                                </m:r>
                                <m:r>
                                  <a:rPr lang="en-US" i="1">
                                    <a:solidFill>
                                      <a:schemeClr val="tx1"/>
                                    </a:solidFill>
                                  </a:rPr>
                                  <m:t>)</m:t>
                                </m:r>
                              </m:e>
                              <m:sup>
                                <m:r>
                                  <a:rPr lang="en-US" i="1">
                                    <a:solidFill>
                                      <a:schemeClr val="tx1"/>
                                    </a:solidFill>
                                  </a:rPr>
                                  <m:t>2</m:t>
                                </m:r>
                              </m:sup>
                            </m:sSup>
                            <m:r>
                              <a:rPr lang="en-US" i="1">
                                <a:solidFill>
                                  <a:schemeClr val="tx1"/>
                                </a:solidFill>
                              </a:rPr>
                              <m:t>+</m:t>
                            </m:r>
                            <m:sSup>
                              <m:sSupPr>
                                <m:ctrlPr>
                                  <a:rPr lang="en-US" i="1">
                                    <a:solidFill>
                                      <a:schemeClr val="tx1"/>
                                    </a:solidFill>
                                  </a:rPr>
                                </m:ctrlPr>
                              </m:sSupPr>
                              <m:e>
                                <m:r>
                                  <a:rPr lang="en-US" i="1">
                                    <a:solidFill>
                                      <a:schemeClr val="tx1"/>
                                    </a:solidFill>
                                  </a:rPr>
                                  <m:t>(96−</m:t>
                                </m:r>
                                <m:r>
                                  <a:rPr lang="en-US">
                                    <a:solidFill>
                                      <a:schemeClr val="tx1"/>
                                    </a:solidFill>
                                  </a:rPr>
                                  <m:t>52.75</m:t>
                                </m:r>
                                <m:r>
                                  <a:rPr lang="en-US" i="1">
                                    <a:solidFill>
                                      <a:schemeClr val="tx1"/>
                                    </a:solidFill>
                                  </a:rPr>
                                  <m:t>)</m:t>
                                </m:r>
                              </m:e>
                              <m:sup>
                                <m:r>
                                  <a:rPr lang="en-US" i="1">
                                    <a:solidFill>
                                      <a:schemeClr val="tx1"/>
                                    </a:solidFill>
                                  </a:rPr>
                                  <m:t>2</m:t>
                                </m:r>
                              </m:sup>
                            </m:sSup>
                            <m:r>
                              <a:rPr lang="en-US" i="1">
                                <a:solidFill>
                                  <a:schemeClr val="tx1"/>
                                </a:solidFill>
                              </a:rPr>
                              <m:t>+</m:t>
                            </m:r>
                            <m:sSup>
                              <m:sSupPr>
                                <m:ctrlPr>
                                  <a:rPr lang="en-US" i="1">
                                    <a:solidFill>
                                      <a:schemeClr val="tx1"/>
                                    </a:solidFill>
                                  </a:rPr>
                                </m:ctrlPr>
                              </m:sSupPr>
                              <m:e>
                                <m:r>
                                  <a:rPr lang="en-US" i="1">
                                    <a:solidFill>
                                      <a:schemeClr val="tx1"/>
                                    </a:solidFill>
                                  </a:rPr>
                                  <m:t>(60−</m:t>
                                </m:r>
                                <m:r>
                                  <a:rPr lang="en-US">
                                    <a:solidFill>
                                      <a:schemeClr val="tx1"/>
                                    </a:solidFill>
                                  </a:rPr>
                                  <m:t>52.75</m:t>
                                </m:r>
                                <m:r>
                                  <a:rPr lang="en-US" i="1">
                                    <a:solidFill>
                                      <a:schemeClr val="tx1"/>
                                    </a:solidFill>
                                  </a:rPr>
                                  <m:t>)</m:t>
                                </m:r>
                              </m:e>
                              <m:sup>
                                <m:r>
                                  <a:rPr lang="en-US" i="1">
                                    <a:solidFill>
                                      <a:schemeClr val="tx1"/>
                                    </a:solidFill>
                                  </a:rPr>
                                  <m:t>2</m:t>
                                </m:r>
                              </m:sup>
                            </m:sSup>
                          </m:num>
                          <m:den>
                            <m:r>
                              <a:rPr lang="en-US" i="1">
                                <a:solidFill>
                                  <a:schemeClr val="tx1"/>
                                </a:solidFill>
                              </a:rPr>
                              <m:t>4</m:t>
                            </m:r>
                          </m:den>
                        </m:f>
                      </m:e>
                    </m:rad>
                  </m:oMath>
                </a14:m>
                <a:r>
                  <a:rPr lang="en-US">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i="1">
                        <a:solidFill>
                          <a:schemeClr val="tx1"/>
                        </a:solidFill>
                      </a:rPr>
                      <m:t>≈</m:t>
                    </m:r>
                  </m:oMath>
                </a14:m>
                <a:r>
                  <a:rPr lang="en-US">
                    <a:solidFill>
                      <a:schemeClr val="tx1"/>
                    </a:solidFill>
                    <a:latin typeface="Times New Roman" panose="02020603050405020304" pitchFamily="18" charset="0"/>
                    <a:cs typeface="Times New Roman" panose="02020603050405020304" pitchFamily="18" charset="0"/>
                  </a:rPr>
                  <a:t> 28.77</a:t>
                </a:r>
              </a:p>
              <a:p>
                <a:pPr lvl="2" algn="just">
                  <a:buClr>
                    <a:schemeClr val="tx1"/>
                  </a:buClr>
                  <a:buFont typeface="Courier New" panose="02070309020205020404" pitchFamily="49" charset="0"/>
                  <a:buChar char="o"/>
                </a:pPr>
                <a:r>
                  <a:rPr lang="en-US">
                    <a:latin typeface="Times New Roman" panose="02020603050405020304" pitchFamily="18" charset="0"/>
                    <a:cs typeface="Times New Roman" panose="02020603050405020304" pitchFamily="18" charset="0"/>
                  </a:rPr>
                  <a:t>Khối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𝑈</m:t>
                        </m:r>
                      </m:e>
                      <m:sub>
                        <m:r>
                          <a:rPr lang="en-US" b="0" i="1" smtClean="0">
                            <a:latin typeface="Cambria Math" panose="02040503050406030204" pitchFamily="18" charset="0"/>
                          </a:rPr>
                          <m:t>2</m:t>
                        </m:r>
                      </m:sub>
                    </m:sSub>
                  </m:oMath>
                </a14:m>
                <a:r>
                  <a:rPr lang="en-US">
                    <a:solidFill>
                      <a:schemeClr val="tx1"/>
                    </a:solidFill>
                    <a:latin typeface="Times New Roman" panose="02020603050405020304" pitchFamily="18" charset="0"/>
                    <a:cs typeface="Times New Roman" panose="02020603050405020304" pitchFamily="18" charset="0"/>
                  </a:rPr>
                  <a:t>: </a:t>
                </a:r>
              </a:p>
              <a:p>
                <a:pPr marL="139700" indent="0" algn="ctr">
                  <a:buNone/>
                </a:pPr>
                <a14:m>
                  <m:oMath xmlns:m="http://schemas.openxmlformats.org/officeDocument/2006/math">
                    <m:sSub>
                      <m:sSubPr>
                        <m:ctrlPr>
                          <a:rPr lang="en-US" i="1" smtClean="0">
                            <a:solidFill>
                              <a:schemeClr val="tx1"/>
                            </a:solidFill>
                          </a:rPr>
                        </m:ctrlPr>
                      </m:sSubPr>
                      <m:e>
                        <m:r>
                          <a:rPr lang="en-US" i="1">
                            <a:solidFill>
                              <a:schemeClr val="tx1"/>
                            </a:solidFill>
                          </a:rPr>
                          <m:t>𝜇</m:t>
                        </m:r>
                      </m:e>
                      <m:sub>
                        <m:sSub>
                          <m:sSubPr>
                            <m:ctrlPr>
                              <a:rPr lang="en-US" i="1">
                                <a:solidFill>
                                  <a:schemeClr val="tx1"/>
                                </a:solidFill>
                              </a:rPr>
                            </m:ctrlPr>
                          </m:sSubPr>
                          <m:e>
                            <m:r>
                              <a:rPr lang="en-US" i="1">
                                <a:solidFill>
                                  <a:schemeClr val="tx1"/>
                                </a:solidFill>
                              </a:rPr>
                              <m:t>𝑈</m:t>
                            </m:r>
                          </m:e>
                          <m:sub>
                            <m:r>
                              <a:rPr lang="en-US" i="1">
                                <a:solidFill>
                                  <a:schemeClr val="tx1"/>
                                </a:solidFill>
                              </a:rPr>
                              <m:t>2</m:t>
                            </m:r>
                          </m:sub>
                        </m:sSub>
                      </m:sub>
                    </m:sSub>
                  </m:oMath>
                </a14:m>
                <a:r>
                  <a:rPr lang="en-US">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f>
                      <m:fPr>
                        <m:ctrlPr>
                          <a:rPr lang="en-US" i="1">
                            <a:solidFill>
                              <a:schemeClr val="tx1"/>
                            </a:solidFill>
                          </a:rPr>
                        </m:ctrlPr>
                      </m:fPr>
                      <m:num>
                        <m:r>
                          <a:rPr lang="en-US" i="1">
                            <a:solidFill>
                              <a:schemeClr val="tx1"/>
                            </a:solidFill>
                          </a:rPr>
                          <m:t>65+40+70+80</m:t>
                        </m:r>
                      </m:num>
                      <m:den>
                        <m:r>
                          <a:rPr lang="en-US" i="1">
                            <a:solidFill>
                              <a:schemeClr val="tx1"/>
                            </a:solidFill>
                          </a:rPr>
                          <m:t>4</m:t>
                        </m:r>
                      </m:den>
                    </m:f>
                  </m:oMath>
                </a14:m>
                <a:r>
                  <a:rPr lang="en-US">
                    <a:solidFill>
                      <a:schemeClr val="tx1"/>
                    </a:solidFill>
                    <a:latin typeface="Times New Roman" panose="02020603050405020304" pitchFamily="18" charset="0"/>
                    <a:cs typeface="Times New Roman" panose="02020603050405020304" pitchFamily="18" charset="0"/>
                  </a:rPr>
                  <a:t> = 63.75</a:t>
                </a:r>
              </a:p>
              <a:p>
                <a:pPr marL="139700" indent="0" algn="ctr">
                  <a:buNone/>
                </a:pPr>
                <a14:m>
                  <m:oMath xmlns:m="http://schemas.openxmlformats.org/officeDocument/2006/math">
                    <m:sSub>
                      <m:sSubPr>
                        <m:ctrlPr>
                          <a:rPr lang="en-US" i="1">
                            <a:solidFill>
                              <a:schemeClr val="tx1"/>
                            </a:solidFill>
                          </a:rPr>
                        </m:ctrlPr>
                      </m:sSubPr>
                      <m:e>
                        <m:r>
                          <a:rPr lang="en-US" i="1">
                            <a:solidFill>
                              <a:schemeClr val="tx1"/>
                            </a:solidFill>
                          </a:rPr>
                          <m:t>𝜎</m:t>
                        </m:r>
                      </m:e>
                      <m:sub>
                        <m:sSub>
                          <m:sSubPr>
                            <m:ctrlPr>
                              <a:rPr lang="en-US" i="1">
                                <a:solidFill>
                                  <a:schemeClr val="tx1"/>
                                </a:solidFill>
                              </a:rPr>
                            </m:ctrlPr>
                          </m:sSubPr>
                          <m:e>
                            <m:r>
                              <a:rPr lang="en-US" i="1">
                                <a:solidFill>
                                  <a:schemeClr val="tx1"/>
                                </a:solidFill>
                              </a:rPr>
                              <m:t>𝑈</m:t>
                            </m:r>
                          </m:e>
                          <m:sub>
                            <m:r>
                              <a:rPr lang="en-US" i="1">
                                <a:solidFill>
                                  <a:schemeClr val="tx1"/>
                                </a:solidFill>
                              </a:rPr>
                              <m:t>2</m:t>
                            </m:r>
                          </m:sub>
                        </m:sSub>
                      </m:sub>
                    </m:sSub>
                  </m:oMath>
                </a14:m>
                <a:r>
                  <a:rPr lang="en-US">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rad>
                      <m:radPr>
                        <m:degHide m:val="on"/>
                        <m:ctrlPr>
                          <a:rPr lang="en-US" i="1">
                            <a:solidFill>
                              <a:schemeClr val="tx1"/>
                            </a:solidFill>
                          </a:rPr>
                        </m:ctrlPr>
                      </m:radPr>
                      <m:deg/>
                      <m:e>
                        <m:f>
                          <m:fPr>
                            <m:ctrlPr>
                              <a:rPr lang="en-US" i="1">
                                <a:solidFill>
                                  <a:schemeClr val="tx1"/>
                                </a:solidFill>
                              </a:rPr>
                            </m:ctrlPr>
                          </m:fPr>
                          <m:num>
                            <m:sSup>
                              <m:sSupPr>
                                <m:ctrlPr>
                                  <a:rPr lang="en-US" i="1">
                                    <a:solidFill>
                                      <a:schemeClr val="tx1"/>
                                    </a:solidFill>
                                  </a:rPr>
                                </m:ctrlPr>
                              </m:sSupPr>
                              <m:e>
                                <m:r>
                                  <a:rPr lang="en-US" i="1">
                                    <a:solidFill>
                                      <a:schemeClr val="tx1"/>
                                    </a:solidFill>
                                  </a:rPr>
                                  <m:t>(65−</m:t>
                                </m:r>
                                <m:r>
                                  <a:rPr lang="en-US">
                                    <a:solidFill>
                                      <a:schemeClr val="tx1"/>
                                    </a:solidFill>
                                  </a:rPr>
                                  <m:t>63.75</m:t>
                                </m:r>
                                <m:r>
                                  <a:rPr lang="en-US" i="1">
                                    <a:solidFill>
                                      <a:schemeClr val="tx1"/>
                                    </a:solidFill>
                                  </a:rPr>
                                  <m:t>)</m:t>
                                </m:r>
                              </m:e>
                              <m:sup>
                                <m:r>
                                  <a:rPr lang="en-US" i="1">
                                    <a:solidFill>
                                      <a:schemeClr val="tx1"/>
                                    </a:solidFill>
                                  </a:rPr>
                                  <m:t>2</m:t>
                                </m:r>
                              </m:sup>
                            </m:sSup>
                            <m:r>
                              <a:rPr lang="en-US" i="1">
                                <a:solidFill>
                                  <a:schemeClr val="tx1"/>
                                </a:solidFill>
                              </a:rPr>
                              <m:t>+ </m:t>
                            </m:r>
                            <m:sSup>
                              <m:sSupPr>
                                <m:ctrlPr>
                                  <a:rPr lang="en-US" i="1">
                                    <a:solidFill>
                                      <a:schemeClr val="tx1"/>
                                    </a:solidFill>
                                  </a:rPr>
                                </m:ctrlPr>
                              </m:sSupPr>
                              <m:e>
                                <m:r>
                                  <a:rPr lang="en-US" i="1">
                                    <a:solidFill>
                                      <a:schemeClr val="tx1"/>
                                    </a:solidFill>
                                  </a:rPr>
                                  <m:t>(40−</m:t>
                                </m:r>
                                <m:r>
                                  <a:rPr lang="en-US">
                                    <a:solidFill>
                                      <a:schemeClr val="tx1"/>
                                    </a:solidFill>
                                  </a:rPr>
                                  <m:t>63.75</m:t>
                                </m:r>
                                <m:r>
                                  <a:rPr lang="en-US" i="1">
                                    <a:solidFill>
                                      <a:schemeClr val="tx1"/>
                                    </a:solidFill>
                                  </a:rPr>
                                  <m:t>)</m:t>
                                </m:r>
                              </m:e>
                              <m:sup>
                                <m:r>
                                  <a:rPr lang="en-US" i="1">
                                    <a:solidFill>
                                      <a:schemeClr val="tx1"/>
                                    </a:solidFill>
                                  </a:rPr>
                                  <m:t>2</m:t>
                                </m:r>
                              </m:sup>
                            </m:sSup>
                            <m:r>
                              <a:rPr lang="en-US" i="1">
                                <a:solidFill>
                                  <a:schemeClr val="tx1"/>
                                </a:solidFill>
                              </a:rPr>
                              <m:t>+</m:t>
                            </m:r>
                            <m:sSup>
                              <m:sSupPr>
                                <m:ctrlPr>
                                  <a:rPr lang="en-US" i="1">
                                    <a:solidFill>
                                      <a:schemeClr val="tx1"/>
                                    </a:solidFill>
                                  </a:rPr>
                                </m:ctrlPr>
                              </m:sSupPr>
                              <m:e>
                                <m:r>
                                  <a:rPr lang="en-US" i="1">
                                    <a:solidFill>
                                      <a:schemeClr val="tx1"/>
                                    </a:solidFill>
                                  </a:rPr>
                                  <m:t>(70−</m:t>
                                </m:r>
                                <m:r>
                                  <a:rPr lang="en-US">
                                    <a:solidFill>
                                      <a:schemeClr val="tx1"/>
                                    </a:solidFill>
                                  </a:rPr>
                                  <m:t>63.75</m:t>
                                </m:r>
                                <m:r>
                                  <a:rPr lang="en-US" i="1">
                                    <a:solidFill>
                                      <a:schemeClr val="tx1"/>
                                    </a:solidFill>
                                  </a:rPr>
                                  <m:t>)</m:t>
                                </m:r>
                              </m:e>
                              <m:sup>
                                <m:r>
                                  <a:rPr lang="en-US" i="1">
                                    <a:solidFill>
                                      <a:schemeClr val="tx1"/>
                                    </a:solidFill>
                                  </a:rPr>
                                  <m:t>2</m:t>
                                </m:r>
                              </m:sup>
                            </m:sSup>
                            <m:r>
                              <a:rPr lang="en-US" i="1">
                                <a:solidFill>
                                  <a:schemeClr val="tx1"/>
                                </a:solidFill>
                              </a:rPr>
                              <m:t>+</m:t>
                            </m:r>
                            <m:sSup>
                              <m:sSupPr>
                                <m:ctrlPr>
                                  <a:rPr lang="en-US" i="1">
                                    <a:solidFill>
                                      <a:schemeClr val="tx1"/>
                                    </a:solidFill>
                                  </a:rPr>
                                </m:ctrlPr>
                              </m:sSupPr>
                              <m:e>
                                <m:r>
                                  <a:rPr lang="en-US" i="1">
                                    <a:solidFill>
                                      <a:schemeClr val="tx1"/>
                                    </a:solidFill>
                                  </a:rPr>
                                  <m:t>(80−</m:t>
                                </m:r>
                                <m:r>
                                  <a:rPr lang="en-US">
                                    <a:solidFill>
                                      <a:schemeClr val="tx1"/>
                                    </a:solidFill>
                                  </a:rPr>
                                  <m:t>63.75</m:t>
                                </m:r>
                                <m:r>
                                  <a:rPr lang="en-US" i="1">
                                    <a:solidFill>
                                      <a:schemeClr val="tx1"/>
                                    </a:solidFill>
                                  </a:rPr>
                                  <m:t>)</m:t>
                                </m:r>
                              </m:e>
                              <m:sup>
                                <m:r>
                                  <a:rPr lang="en-US" i="1">
                                    <a:solidFill>
                                      <a:schemeClr val="tx1"/>
                                    </a:solidFill>
                                  </a:rPr>
                                  <m:t>2</m:t>
                                </m:r>
                              </m:sup>
                            </m:sSup>
                          </m:num>
                          <m:den>
                            <m:r>
                              <a:rPr lang="en-US" i="1">
                                <a:solidFill>
                                  <a:schemeClr val="tx1"/>
                                </a:solidFill>
                              </a:rPr>
                              <m:t>4</m:t>
                            </m:r>
                          </m:den>
                        </m:f>
                      </m:e>
                    </m:rad>
                  </m:oMath>
                </a14:m>
                <a:r>
                  <a:rPr lang="en-US">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i="1">
                        <a:solidFill>
                          <a:schemeClr val="tx1"/>
                        </a:solidFill>
                      </a:rPr>
                      <m:t>≈</m:t>
                    </m:r>
                  </m:oMath>
                </a14:m>
                <a:r>
                  <a:rPr lang="en-US">
                    <a:solidFill>
                      <a:schemeClr val="tx1"/>
                    </a:solidFill>
                    <a:latin typeface="Times New Roman" panose="02020603050405020304" pitchFamily="18" charset="0"/>
                    <a:cs typeface="Times New Roman" panose="02020603050405020304" pitchFamily="18" charset="0"/>
                  </a:rPr>
                  <a:t> 17.5</a:t>
                </a:r>
              </a:p>
              <a:p>
                <a:pPr marL="1054100" lvl="2" indent="0" algn="just">
                  <a:buClr>
                    <a:schemeClr val="tx1"/>
                  </a:buClr>
                  <a:buNone/>
                </a:pPr>
                <a:endParaRPr lang="en-US">
                  <a:solidFill>
                    <a:schemeClr val="tx1"/>
                  </a:solidFill>
                  <a:latin typeface="Times New Roman" panose="02020603050405020304" pitchFamily="18" charset="0"/>
                  <a:cs typeface="Times New Roman" panose="02020603050405020304" pitchFamily="18" charset="0"/>
                </a:endParaRPr>
              </a:p>
              <a:p>
                <a:pPr lvl="2" algn="just">
                  <a:buClr>
                    <a:schemeClr val="tx1"/>
                  </a:buClr>
                  <a:buFont typeface="Courier New" panose="02070309020205020404" pitchFamily="49" charset="0"/>
                  <a:buChar char="o"/>
                </a:pPr>
                <a:endParaRPr lang="en-US">
                  <a:solidFill>
                    <a:schemeClr val="tx1"/>
                  </a:solidFill>
                  <a:latin typeface="Times New Roman" panose="02020603050405020304" pitchFamily="18" charset="0"/>
                  <a:cs typeface="Times New Roman" panose="02020603050405020304" pitchFamily="18" charset="0"/>
                </a:endParaRPr>
              </a:p>
              <a:p>
                <a:pPr lvl="2" algn="just">
                  <a:buClr>
                    <a:schemeClr val="tx1"/>
                  </a:buClr>
                  <a:buFont typeface="Courier New" panose="02070309020205020404" pitchFamily="49" charset="0"/>
                  <a:buChar char="o"/>
                </a:pPr>
                <a:endParaRPr lang="en-US">
                  <a:solidFill>
                    <a:schemeClr val="tx1"/>
                  </a:solidFill>
                  <a:latin typeface="Times New Roman" panose="02020603050405020304" pitchFamily="18" charset="0"/>
                  <a:cs typeface="Times New Roman" panose="02020603050405020304" pitchFamily="18" charset="0"/>
                </a:endParaRPr>
              </a:p>
              <a:p>
                <a:pPr lvl="2" algn="just">
                  <a:buClr>
                    <a:schemeClr val="tx1"/>
                  </a:buClr>
                  <a:buFont typeface="Courier New" panose="02070309020205020404" pitchFamily="49" charset="0"/>
                  <a:buChar char="o"/>
                </a:pPr>
                <a:endParaRPr lang="en-US">
                  <a:solidFill>
                    <a:schemeClr val="tx1"/>
                  </a:solidFill>
                  <a:latin typeface="Times New Roman" panose="02020603050405020304" pitchFamily="18" charset="0"/>
                  <a:cs typeface="Times New Roman" panose="02020603050405020304" pitchFamily="18" charset="0"/>
                </a:endParaRPr>
              </a:p>
              <a:p>
                <a:pPr lvl="2" algn="just">
                  <a:buClr>
                    <a:schemeClr val="tx1"/>
                  </a:buClr>
                  <a:buFont typeface="Courier New" panose="02070309020205020404" pitchFamily="49" charset="0"/>
                  <a:buChar char="o"/>
                </a:pPr>
                <a:endParaRPr lang="en-US">
                  <a:solidFill>
                    <a:schemeClr val="tx1"/>
                  </a:solidFill>
                  <a:latin typeface="Times New Roman" panose="02020603050405020304" pitchFamily="18" charset="0"/>
                  <a:cs typeface="Times New Roman" panose="02020603050405020304" pitchFamily="18" charset="0"/>
                </a:endParaRPr>
              </a:p>
              <a:p>
                <a:pPr lvl="2" algn="just">
                  <a:buClr>
                    <a:schemeClr val="tx1"/>
                  </a:buClr>
                  <a:buFont typeface="Courier New" panose="02070309020205020404" pitchFamily="49" charset="0"/>
                  <a:buChar char="o"/>
                </a:pPr>
                <a:endParaRPr lang="en-US">
                  <a:solidFill>
                    <a:schemeClr val="tx1"/>
                  </a:solidFill>
                  <a:latin typeface="Times New Roman" panose="02020603050405020304" pitchFamily="18" charset="0"/>
                  <a:cs typeface="Times New Roman" panose="02020603050405020304" pitchFamily="18" charset="0"/>
                </a:endParaRPr>
              </a:p>
              <a:p>
                <a:pPr marL="1054100" lvl="2" indent="0" algn="just">
                  <a:buClr>
                    <a:schemeClr val="tx1"/>
                  </a:buClr>
                  <a:buNone/>
                </a:pPr>
                <a:endParaRPr lang="en-US">
                  <a:solidFill>
                    <a:schemeClr val="tx1"/>
                  </a:solidFill>
                  <a:latin typeface="Times New Roman" panose="02020603050405020304" pitchFamily="18" charset="0"/>
                  <a:cs typeface="Times New Roman" panose="02020603050405020304" pitchFamily="18" charset="0"/>
                </a:endParaRPr>
              </a:p>
              <a:p>
                <a:pPr lvl="0" algn="just">
                  <a:buClr>
                    <a:schemeClr val="tx1"/>
                  </a:buClr>
                  <a:buFont typeface="Arial" panose="020B0604020202020204" pitchFamily="34" charset="0"/>
                  <a:buChar char="•"/>
                </a:pPr>
                <a:endParaRPr lang="en-US" sz="1800">
                  <a:solidFill>
                    <a:schemeClr val="tx1"/>
                  </a:solidFill>
                  <a:latin typeface="Times New Roman" panose="02020603050405020304" pitchFamily="18" charset="0"/>
                  <a:cs typeface="Times New Roman" panose="02020603050405020304" pitchFamily="18" charset="0"/>
                </a:endParaRPr>
              </a:p>
              <a:p>
                <a:pPr marL="139700" lvl="0" indent="0" algn="just">
                  <a:buClr>
                    <a:schemeClr val="tx1"/>
                  </a:buClr>
                  <a:buNone/>
                </a:pPr>
                <a:endParaRPr lang="en-US">
                  <a:solidFill>
                    <a:schemeClr val="tx1"/>
                  </a:solidFill>
                  <a:latin typeface="Times New Roman" panose="02020603050405020304" pitchFamily="18" charset="0"/>
                  <a:cs typeface="Times New Roman" panose="02020603050405020304" pitchFamily="18" charset="0"/>
                </a:endParaRPr>
              </a:p>
              <a:p>
                <a:pPr lvl="1" algn="just" fontAlgn="base">
                  <a:buClr>
                    <a:schemeClr val="tx1"/>
                  </a:buClr>
                  <a:buFont typeface="Arial" panose="020B0604020202020204" pitchFamily="34" charset="0"/>
                  <a:buChar char="•"/>
                </a:pPr>
                <a:endParaRPr lang="en-US">
                  <a:solidFill>
                    <a:schemeClr val="tx1"/>
                  </a:solidFill>
                  <a:latin typeface="Times New Roman" panose="02020603050405020304" pitchFamily="18" charset="0"/>
                  <a:cs typeface="Times New Roman" panose="02020603050405020304" pitchFamily="18" charset="0"/>
                </a:endParaRPr>
              </a:p>
              <a:p>
                <a:pPr lvl="3" algn="just" fontAlgn="base">
                  <a:buClr>
                    <a:schemeClr val="tx1"/>
                  </a:buClr>
                  <a:buFont typeface="Courier New" panose="02070309020205020404" pitchFamily="49" charset="0"/>
                  <a:buChar char="o"/>
                </a:pPr>
                <a:endParaRPr lang="en-US" sz="2000" u="sng">
                  <a:solidFill>
                    <a:schemeClr val="tx1"/>
                  </a:solidFill>
                  <a:latin typeface="Times New Roman" panose="02020603050405020304" pitchFamily="18" charset="0"/>
                  <a:cs typeface="Times New Roman" panose="02020603050405020304" pitchFamily="18" charset="0"/>
                </a:endParaRPr>
              </a:p>
              <a:p>
                <a:pPr marL="1511300" lvl="3" indent="0" algn="just" fontAlgn="base">
                  <a:buClr>
                    <a:schemeClr val="tx1"/>
                  </a:buClr>
                  <a:buNone/>
                </a:pPr>
                <a:endParaRPr lang="en-US" sz="2000" u="sng">
                  <a:solidFill>
                    <a:schemeClr val="tx1"/>
                  </a:solidFill>
                  <a:latin typeface="Times New Roman" panose="02020603050405020304" pitchFamily="18" charset="0"/>
                  <a:cs typeface="Times New Roman" panose="02020603050405020304" pitchFamily="18" charset="0"/>
                </a:endParaRPr>
              </a:p>
            </p:txBody>
          </p:sp>
        </mc:Choice>
        <mc:Fallback>
          <p:sp>
            <p:nvSpPr>
              <p:cNvPr id="860" name="Google Shape;860;p53">
                <a:extLst>
                  <a:ext uri="{FF2B5EF4-FFF2-40B4-BE49-F238E27FC236}">
                    <a16:creationId xmlns:a16="http://schemas.microsoft.com/office/drawing/2014/main" id="{5C7672F5-B6D8-8BD8-58CB-5BB7164C113B}"/>
                  </a:ext>
                </a:extLst>
              </p:cNvPr>
              <p:cNvSpPr txBox="1">
                <a:spLocks noGrp="1" noRot="1" noChangeAspect="1" noMove="1" noResize="1" noEditPoints="1" noAdjustHandles="1" noChangeArrowheads="1" noChangeShapeType="1" noTextEdit="1"/>
              </p:cNvSpPr>
              <p:nvPr>
                <p:ph type="body" idx="1"/>
              </p:nvPr>
            </p:nvSpPr>
            <p:spPr>
              <a:xfrm>
                <a:off x="442733" y="506943"/>
                <a:ext cx="7813130" cy="4129613"/>
              </a:xfrm>
              <a:prstGeom prst="rect">
                <a:avLst/>
              </a:prstGeom>
              <a:blipFill>
                <a:blip r:embed="rId3"/>
                <a:stretch>
                  <a:fillRect r="-703"/>
                </a:stretch>
              </a:blipFill>
            </p:spPr>
            <p:txBody>
              <a:bodyPr/>
              <a:lstStyle/>
              <a:p>
                <a:r>
                  <a:rPr lang="en-US">
                    <a:noFill/>
                  </a:rPr>
                  <a:t> </a:t>
                </a:r>
              </a:p>
            </p:txBody>
          </p:sp>
        </mc:Fallback>
      </mc:AlternateContent>
      <p:grpSp>
        <p:nvGrpSpPr>
          <p:cNvPr id="861" name="Google Shape;861;p53">
            <a:extLst>
              <a:ext uri="{FF2B5EF4-FFF2-40B4-BE49-F238E27FC236}">
                <a16:creationId xmlns:a16="http://schemas.microsoft.com/office/drawing/2014/main" id="{A61C5A7B-E4C0-972B-DD31-C0FDBD20DCDA}"/>
              </a:ext>
            </a:extLst>
          </p:cNvPr>
          <p:cNvGrpSpPr/>
          <p:nvPr/>
        </p:nvGrpSpPr>
        <p:grpSpPr>
          <a:xfrm>
            <a:off x="442734" y="4336671"/>
            <a:ext cx="7442528" cy="232393"/>
            <a:chOff x="763125" y="3325025"/>
            <a:chExt cx="10819200" cy="331800"/>
          </a:xfrm>
        </p:grpSpPr>
        <p:cxnSp>
          <p:nvCxnSpPr>
            <p:cNvPr id="862" name="Google Shape;862;p53">
              <a:extLst>
                <a:ext uri="{FF2B5EF4-FFF2-40B4-BE49-F238E27FC236}">
                  <a16:creationId xmlns:a16="http://schemas.microsoft.com/office/drawing/2014/main" id="{A7D96098-2524-E7DC-BB41-BE49CC0DA84F}"/>
                </a:ext>
              </a:extLst>
            </p:cNvPr>
            <p:cNvCxnSpPr/>
            <p:nvPr/>
          </p:nvCxnSpPr>
          <p:spPr>
            <a:xfrm>
              <a:off x="1015425" y="3325025"/>
              <a:ext cx="265500" cy="331800"/>
            </a:xfrm>
            <a:prstGeom prst="straightConnector1">
              <a:avLst/>
            </a:prstGeom>
            <a:noFill/>
            <a:ln w="9525" cap="flat" cmpd="sng">
              <a:solidFill>
                <a:srgbClr val="00FFFF"/>
              </a:solidFill>
              <a:prstDash val="solid"/>
              <a:round/>
              <a:headEnd type="none" w="med" len="med"/>
              <a:tailEnd type="none" w="med" len="med"/>
            </a:ln>
            <a:effectLst>
              <a:outerShdw blurRad="57150" dist="9525" dir="3780000" algn="bl" rotWithShape="0">
                <a:schemeClr val="dk1">
                  <a:alpha val="75000"/>
                </a:schemeClr>
              </a:outerShdw>
            </a:effectLst>
          </p:spPr>
        </p:cxnSp>
        <p:cxnSp>
          <p:nvCxnSpPr>
            <p:cNvPr id="863" name="Google Shape;863;p53">
              <a:extLst>
                <a:ext uri="{FF2B5EF4-FFF2-40B4-BE49-F238E27FC236}">
                  <a16:creationId xmlns:a16="http://schemas.microsoft.com/office/drawing/2014/main" id="{C9A318D5-40FA-D134-BC51-ED2B2BEC5C7D}"/>
                </a:ext>
              </a:extLst>
            </p:cNvPr>
            <p:cNvCxnSpPr/>
            <p:nvPr/>
          </p:nvCxnSpPr>
          <p:spPr>
            <a:xfrm rot="10800000">
              <a:off x="763125" y="3325025"/>
              <a:ext cx="252300" cy="0"/>
            </a:xfrm>
            <a:prstGeom prst="straightConnector1">
              <a:avLst/>
            </a:prstGeom>
            <a:noFill/>
            <a:ln w="9525" cap="rnd" cmpd="sng">
              <a:solidFill>
                <a:srgbClr val="00FFFF"/>
              </a:solidFill>
              <a:prstDash val="solid"/>
              <a:round/>
              <a:headEnd type="none" w="med" len="med"/>
              <a:tailEnd type="none" w="med" len="med"/>
            </a:ln>
            <a:effectLst>
              <a:outerShdw blurRad="57150" dist="9525" dir="3780000" algn="bl" rotWithShape="0">
                <a:schemeClr val="dk1">
                  <a:alpha val="75000"/>
                </a:schemeClr>
              </a:outerShdw>
            </a:effectLst>
          </p:spPr>
        </p:cxnSp>
        <p:cxnSp>
          <p:nvCxnSpPr>
            <p:cNvPr id="864" name="Google Shape;864;p53">
              <a:extLst>
                <a:ext uri="{FF2B5EF4-FFF2-40B4-BE49-F238E27FC236}">
                  <a16:creationId xmlns:a16="http://schemas.microsoft.com/office/drawing/2014/main" id="{15B93E68-10DC-479F-EE57-4A6433F091FF}"/>
                </a:ext>
              </a:extLst>
            </p:cNvPr>
            <p:cNvCxnSpPr/>
            <p:nvPr/>
          </p:nvCxnSpPr>
          <p:spPr>
            <a:xfrm>
              <a:off x="1280925" y="3656825"/>
              <a:ext cx="10301400" cy="0"/>
            </a:xfrm>
            <a:prstGeom prst="straightConnector1">
              <a:avLst/>
            </a:prstGeom>
            <a:noFill/>
            <a:ln w="9525" cap="rnd" cmpd="sng">
              <a:solidFill>
                <a:srgbClr val="00FFFF"/>
              </a:solidFill>
              <a:prstDash val="solid"/>
              <a:round/>
              <a:headEnd type="none" w="med" len="med"/>
              <a:tailEnd type="oval" w="med" len="med"/>
            </a:ln>
            <a:effectLst>
              <a:outerShdw blurRad="57150" dist="9525" dir="3780000" algn="bl" rotWithShape="0">
                <a:schemeClr val="dk1">
                  <a:alpha val="75000"/>
                </a:schemeClr>
              </a:outerShdw>
            </a:effectLst>
          </p:spPr>
        </p:cxnSp>
      </p:grpSp>
      <p:graphicFrame>
        <p:nvGraphicFramePr>
          <p:cNvPr id="5" name="Object 4">
            <a:extLst>
              <a:ext uri="{FF2B5EF4-FFF2-40B4-BE49-F238E27FC236}">
                <a16:creationId xmlns:a16="http://schemas.microsoft.com/office/drawing/2014/main" id="{0FFD5C1B-81B5-BBC0-F6F2-180D221D1962}"/>
              </a:ext>
            </a:extLst>
          </p:cNvPr>
          <p:cNvGraphicFramePr>
            <a:graphicFrameLocks noChangeAspect="1"/>
          </p:cNvGraphicFramePr>
          <p:nvPr/>
        </p:nvGraphicFramePr>
        <p:xfrm>
          <a:off x="4927600" y="2641600"/>
          <a:ext cx="914400" cy="198438"/>
        </p:xfrm>
        <a:graphic>
          <a:graphicData uri="http://schemas.openxmlformats.org/presentationml/2006/ole">
            <mc:AlternateContent xmlns:mc="http://schemas.openxmlformats.org/markup-compatibility/2006">
              <mc:Choice xmlns:v="urn:schemas-microsoft-com:vml" Requires="v">
                <p:oleObj name="Equation" r:id="rId4" imgW="914400" imgH="198720" progId="Equation.DSMT4">
                  <p:embed/>
                </p:oleObj>
              </mc:Choice>
              <mc:Fallback>
                <p:oleObj name="Equation" r:id="rId4" imgW="914400" imgH="198720" progId="Equation.DSMT4">
                  <p:embed/>
                  <p:pic>
                    <p:nvPicPr>
                      <p:cNvPr id="5" name="Object 4">
                        <a:extLst>
                          <a:ext uri="{FF2B5EF4-FFF2-40B4-BE49-F238E27FC236}">
                            <a16:creationId xmlns:a16="http://schemas.microsoft.com/office/drawing/2014/main" id="{1396238D-2E5D-476C-4182-78098E674F63}"/>
                          </a:ext>
                        </a:extLst>
                      </p:cNvPr>
                      <p:cNvPicPr/>
                      <p:nvPr/>
                    </p:nvPicPr>
                    <p:blipFill>
                      <a:blip r:embed="rId5"/>
                      <a:stretch>
                        <a:fillRect/>
                      </a:stretch>
                    </p:blipFill>
                    <p:spPr>
                      <a:xfrm>
                        <a:off x="4927600" y="2641600"/>
                        <a:ext cx="914400" cy="198438"/>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5118991F-1AA6-3A81-C927-B3C88F18DE90}"/>
              </a:ext>
            </a:extLst>
          </p:cNvPr>
          <p:cNvGraphicFramePr>
            <a:graphicFrameLocks noChangeAspect="1"/>
          </p:cNvGraphicFramePr>
          <p:nvPr/>
        </p:nvGraphicFramePr>
        <p:xfrm>
          <a:off x="4927600" y="2641600"/>
          <a:ext cx="914400" cy="198438"/>
        </p:xfrm>
        <a:graphic>
          <a:graphicData uri="http://schemas.openxmlformats.org/presentationml/2006/ole">
            <mc:AlternateContent xmlns:mc="http://schemas.openxmlformats.org/markup-compatibility/2006">
              <mc:Choice xmlns:v="urn:schemas-microsoft-com:vml" Requires="v">
                <p:oleObj name="Equation" r:id="rId6" imgW="914400" imgH="198720" progId="Equation.DSMT4">
                  <p:embed/>
                </p:oleObj>
              </mc:Choice>
              <mc:Fallback>
                <p:oleObj name="Equation" r:id="rId6" imgW="914400" imgH="198720" progId="Equation.DSMT4">
                  <p:embed/>
                  <p:pic>
                    <p:nvPicPr>
                      <p:cNvPr id="6" name="Object 5">
                        <a:extLst>
                          <a:ext uri="{FF2B5EF4-FFF2-40B4-BE49-F238E27FC236}">
                            <a16:creationId xmlns:a16="http://schemas.microsoft.com/office/drawing/2014/main" id="{108FC53B-E984-B48D-AC33-E8A975B8D62C}"/>
                          </a:ext>
                        </a:extLst>
                      </p:cNvPr>
                      <p:cNvPicPr/>
                      <p:nvPr/>
                    </p:nvPicPr>
                    <p:blipFill>
                      <a:blip r:embed="rId5"/>
                      <a:stretch>
                        <a:fillRect/>
                      </a:stretch>
                    </p:blipFill>
                    <p:spPr>
                      <a:xfrm>
                        <a:off x="4927600" y="26416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11182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Google Shape;860;p53">
                <a:extLst>
                  <a:ext uri="{FF2B5EF4-FFF2-40B4-BE49-F238E27FC236}">
                    <a16:creationId xmlns:a16="http://schemas.microsoft.com/office/drawing/2014/main" id="{F69AA371-CD19-5C4A-600A-00FB6CEAEABB}"/>
                  </a:ext>
                </a:extLst>
              </p:cNvPr>
              <p:cNvSpPr txBox="1">
                <a:spLocks noGrp="1"/>
              </p:cNvSpPr>
              <p:nvPr>
                <p:ph type="body" idx="1"/>
              </p:nvPr>
            </p:nvSpPr>
            <p:spPr>
              <a:xfrm>
                <a:off x="-314327" y="542662"/>
                <a:ext cx="8958263" cy="4315088"/>
              </a:xfrm>
              <a:prstGeom prst="rect">
                <a:avLst/>
              </a:prstGeom>
            </p:spPr>
            <p:txBody>
              <a:bodyPr spcFirstLastPara="1" wrap="square" lIns="91425" tIns="91425" rIns="91425" bIns="91425" anchor="t" anchorCtr="0">
                <a:noAutofit/>
              </a:bodyPr>
              <a:lstStyle/>
              <a:p>
                <a:pPr lvl="2" algn="just">
                  <a:buClr>
                    <a:schemeClr val="tx1"/>
                  </a:buClr>
                  <a:buFont typeface="Courier New" panose="02070309020205020404" pitchFamily="49" charset="0"/>
                  <a:buChar char="o"/>
                </a:pPr>
                <a:r>
                  <a:rPr lang="en-US">
                    <a:latin typeface="Times New Roman" panose="02020603050405020304" pitchFamily="18" charset="0"/>
                    <a:cs typeface="Times New Roman" panose="02020603050405020304" pitchFamily="18" charset="0"/>
                  </a:rPr>
                  <a:t>Khối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b="0" i="1" smtClean="0">
                            <a:latin typeface="Cambria Math" panose="02040503050406030204" pitchFamily="18" charset="0"/>
                          </a:rPr>
                          <m:t>3</m:t>
                        </m:r>
                      </m:sub>
                    </m:sSub>
                  </m:oMath>
                </a14:m>
                <a:r>
                  <a:rPr lang="en-US">
                    <a:solidFill>
                      <a:schemeClr val="tx1"/>
                    </a:solidFill>
                    <a:latin typeface="Times New Roman" panose="02020603050405020304" pitchFamily="18" charset="0"/>
                    <a:cs typeface="Times New Roman" panose="02020603050405020304" pitchFamily="18" charset="0"/>
                  </a:rPr>
                  <a:t>: </a:t>
                </a:r>
              </a:p>
              <a:p>
                <a:pPr lvl="2" algn="just">
                  <a:buClr>
                    <a:schemeClr val="tx1"/>
                  </a:buClr>
                  <a:buFont typeface="Courier New" panose="02070309020205020404" pitchFamily="49" charset="0"/>
                  <a:buChar char="o"/>
                </a:pPr>
                <a:endParaRPr lang="en-US" sz="1200">
                  <a:solidFill>
                    <a:schemeClr val="tx1"/>
                  </a:solidFill>
                  <a:latin typeface="Times New Roman" panose="02020603050405020304" pitchFamily="18" charset="0"/>
                  <a:cs typeface="Times New Roman" panose="02020603050405020304" pitchFamily="18" charset="0"/>
                </a:endParaRPr>
              </a:p>
              <a:p>
                <a:pPr marL="139700" indent="0" algn="ctr">
                  <a:buNone/>
                </a:pPr>
                <a:r>
                  <a:rPr lang="en-US" sz="120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solidFill>
                              <a:schemeClr val="tx1"/>
                            </a:solidFill>
                          </a:rPr>
                        </m:ctrlPr>
                      </m:sSubPr>
                      <m:e>
                        <m:r>
                          <a:rPr lang="en-US" i="1">
                            <a:solidFill>
                              <a:schemeClr val="tx1"/>
                            </a:solidFill>
                          </a:rPr>
                          <m:t>𝜇</m:t>
                        </m:r>
                      </m:e>
                      <m:sub>
                        <m:sSub>
                          <m:sSubPr>
                            <m:ctrlPr>
                              <a:rPr lang="en-US" i="1">
                                <a:solidFill>
                                  <a:schemeClr val="tx1"/>
                                </a:solidFill>
                              </a:rPr>
                            </m:ctrlPr>
                          </m:sSubPr>
                          <m:e>
                            <m:r>
                              <a:rPr lang="en-US" i="1">
                                <a:solidFill>
                                  <a:schemeClr val="tx1"/>
                                </a:solidFill>
                              </a:rPr>
                              <m:t>𝑈</m:t>
                            </m:r>
                          </m:e>
                          <m:sub>
                            <m:r>
                              <a:rPr lang="en-US" i="1">
                                <a:solidFill>
                                  <a:schemeClr val="tx1"/>
                                </a:solidFill>
                              </a:rPr>
                              <m:t>3</m:t>
                            </m:r>
                          </m:sub>
                        </m:sSub>
                      </m:sub>
                    </m:sSub>
                  </m:oMath>
                </a14:m>
                <a:r>
                  <a:rPr lang="en-US">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f>
                      <m:fPr>
                        <m:ctrlPr>
                          <a:rPr lang="en-US" i="1">
                            <a:solidFill>
                              <a:schemeClr val="tx1"/>
                            </a:solidFill>
                          </a:rPr>
                        </m:ctrlPr>
                      </m:fPr>
                      <m:num>
                        <m:r>
                          <a:rPr lang="en-US" i="1">
                            <a:solidFill>
                              <a:schemeClr val="tx1"/>
                            </a:solidFill>
                          </a:rPr>
                          <m:t>90</m:t>
                        </m:r>
                        <m:r>
                          <a:rPr lang="en-US" i="1">
                            <a:solidFill>
                              <a:schemeClr val="tx1"/>
                            </a:solidFill>
                          </a:rPr>
                          <m:t>+</m:t>
                        </m:r>
                        <m:r>
                          <a:rPr lang="en-US" i="1">
                            <a:solidFill>
                              <a:schemeClr val="tx1"/>
                            </a:solidFill>
                          </a:rPr>
                          <m:t>66</m:t>
                        </m:r>
                        <m:r>
                          <a:rPr lang="en-US" i="1">
                            <a:solidFill>
                              <a:schemeClr val="tx1"/>
                            </a:solidFill>
                          </a:rPr>
                          <m:t>+</m:t>
                        </m:r>
                        <m:r>
                          <a:rPr lang="en-US" i="1">
                            <a:solidFill>
                              <a:schemeClr val="tx1"/>
                            </a:solidFill>
                          </a:rPr>
                          <m:t>64</m:t>
                        </m:r>
                        <m:r>
                          <a:rPr lang="en-US" i="1">
                            <a:solidFill>
                              <a:schemeClr val="tx1"/>
                            </a:solidFill>
                          </a:rPr>
                          <m:t>+</m:t>
                        </m:r>
                        <m:r>
                          <a:rPr lang="en-US" i="1">
                            <a:solidFill>
                              <a:schemeClr val="tx1"/>
                            </a:solidFill>
                          </a:rPr>
                          <m:t>24</m:t>
                        </m:r>
                      </m:num>
                      <m:den>
                        <m:r>
                          <a:rPr lang="en-US" i="1">
                            <a:solidFill>
                              <a:schemeClr val="tx1"/>
                            </a:solidFill>
                          </a:rPr>
                          <m:t>4</m:t>
                        </m:r>
                      </m:den>
                    </m:f>
                  </m:oMath>
                </a14:m>
                <a:r>
                  <a:rPr lang="en-US">
                    <a:solidFill>
                      <a:schemeClr val="tx1"/>
                    </a:solidFill>
                    <a:latin typeface="Times New Roman" panose="02020603050405020304" pitchFamily="18" charset="0"/>
                    <a:cs typeface="Times New Roman" panose="02020603050405020304" pitchFamily="18" charset="0"/>
                  </a:rPr>
                  <a:t> = 61</a:t>
                </a:r>
              </a:p>
              <a:p>
                <a:pPr marL="139700" indent="0" algn="ctr">
                  <a:buNone/>
                </a:pPr>
                <a14:m>
                  <m:oMath xmlns:m="http://schemas.openxmlformats.org/officeDocument/2006/math">
                    <m:sSub>
                      <m:sSubPr>
                        <m:ctrlPr>
                          <a:rPr lang="en-US" i="1">
                            <a:solidFill>
                              <a:schemeClr val="tx1"/>
                            </a:solidFill>
                          </a:rPr>
                        </m:ctrlPr>
                      </m:sSubPr>
                      <m:e>
                        <m:r>
                          <a:rPr lang="en-US" i="1">
                            <a:solidFill>
                              <a:schemeClr val="tx1"/>
                            </a:solidFill>
                          </a:rPr>
                          <m:t>𝜎</m:t>
                        </m:r>
                      </m:e>
                      <m:sub>
                        <m:sSub>
                          <m:sSubPr>
                            <m:ctrlPr>
                              <a:rPr lang="en-US" i="1">
                                <a:solidFill>
                                  <a:schemeClr val="tx1"/>
                                </a:solidFill>
                              </a:rPr>
                            </m:ctrlPr>
                          </m:sSubPr>
                          <m:e>
                            <m:r>
                              <a:rPr lang="en-US" i="1">
                                <a:solidFill>
                                  <a:schemeClr val="tx1"/>
                                </a:solidFill>
                              </a:rPr>
                              <m:t>𝑈</m:t>
                            </m:r>
                          </m:e>
                          <m:sub>
                            <m:r>
                              <a:rPr lang="en-US" i="1">
                                <a:solidFill>
                                  <a:schemeClr val="tx1"/>
                                </a:solidFill>
                              </a:rPr>
                              <m:t>3</m:t>
                            </m:r>
                          </m:sub>
                        </m:sSub>
                      </m:sub>
                    </m:sSub>
                  </m:oMath>
                </a14:m>
                <a:r>
                  <a:rPr lang="en-US">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rad>
                      <m:radPr>
                        <m:degHide m:val="on"/>
                        <m:ctrlPr>
                          <a:rPr lang="en-US" i="1">
                            <a:solidFill>
                              <a:schemeClr val="tx1"/>
                            </a:solidFill>
                          </a:rPr>
                        </m:ctrlPr>
                      </m:radPr>
                      <m:deg/>
                      <m:e>
                        <m:f>
                          <m:fPr>
                            <m:ctrlPr>
                              <a:rPr lang="en-US" i="1">
                                <a:solidFill>
                                  <a:schemeClr val="tx1"/>
                                </a:solidFill>
                              </a:rPr>
                            </m:ctrlPr>
                          </m:fPr>
                          <m:num>
                            <m:sSup>
                              <m:sSupPr>
                                <m:ctrlPr>
                                  <a:rPr lang="en-US" i="1">
                                    <a:solidFill>
                                      <a:schemeClr val="tx1"/>
                                    </a:solidFill>
                                  </a:rPr>
                                </m:ctrlPr>
                              </m:sSupPr>
                              <m:e>
                                <m:r>
                                  <a:rPr lang="en-US" i="1">
                                    <a:solidFill>
                                      <a:schemeClr val="tx1"/>
                                    </a:solidFill>
                                  </a:rPr>
                                  <m:t>(</m:t>
                                </m:r>
                                <m:r>
                                  <a:rPr lang="en-US" i="1">
                                    <a:solidFill>
                                      <a:schemeClr val="tx1"/>
                                    </a:solidFill>
                                  </a:rPr>
                                  <m:t>90</m:t>
                                </m:r>
                                <m:r>
                                  <a:rPr lang="en-US" i="1">
                                    <a:solidFill>
                                      <a:schemeClr val="tx1"/>
                                    </a:solidFill>
                                  </a:rPr>
                                  <m:t>−</m:t>
                                </m:r>
                                <m:r>
                                  <a:rPr lang="en-US">
                                    <a:solidFill>
                                      <a:schemeClr val="tx1"/>
                                    </a:solidFill>
                                  </a:rPr>
                                  <m:t>61</m:t>
                                </m:r>
                                <m:r>
                                  <a:rPr lang="en-US" i="1">
                                    <a:solidFill>
                                      <a:schemeClr val="tx1"/>
                                    </a:solidFill>
                                  </a:rPr>
                                  <m:t>)</m:t>
                                </m:r>
                              </m:e>
                              <m:sup>
                                <m:r>
                                  <a:rPr lang="en-US" i="1">
                                    <a:solidFill>
                                      <a:schemeClr val="tx1"/>
                                    </a:solidFill>
                                  </a:rPr>
                                  <m:t>2</m:t>
                                </m:r>
                              </m:sup>
                            </m:sSup>
                            <m:r>
                              <a:rPr lang="en-US" i="1">
                                <a:solidFill>
                                  <a:schemeClr val="tx1"/>
                                </a:solidFill>
                              </a:rPr>
                              <m:t>+ </m:t>
                            </m:r>
                            <m:sSup>
                              <m:sSupPr>
                                <m:ctrlPr>
                                  <a:rPr lang="en-US" i="1">
                                    <a:solidFill>
                                      <a:schemeClr val="tx1"/>
                                    </a:solidFill>
                                  </a:rPr>
                                </m:ctrlPr>
                              </m:sSupPr>
                              <m:e>
                                <m:r>
                                  <a:rPr lang="en-US" i="1">
                                    <a:solidFill>
                                      <a:schemeClr val="tx1"/>
                                    </a:solidFill>
                                  </a:rPr>
                                  <m:t>(</m:t>
                                </m:r>
                                <m:r>
                                  <a:rPr lang="en-US" i="1">
                                    <a:solidFill>
                                      <a:schemeClr val="tx1"/>
                                    </a:solidFill>
                                  </a:rPr>
                                  <m:t>66</m:t>
                                </m:r>
                                <m:r>
                                  <a:rPr lang="en-US" i="1">
                                    <a:solidFill>
                                      <a:schemeClr val="tx1"/>
                                    </a:solidFill>
                                  </a:rPr>
                                  <m:t>−</m:t>
                                </m:r>
                                <m:r>
                                  <a:rPr lang="en-US">
                                    <a:solidFill>
                                      <a:schemeClr val="tx1"/>
                                    </a:solidFill>
                                  </a:rPr>
                                  <m:t>61</m:t>
                                </m:r>
                                <m:r>
                                  <a:rPr lang="en-US" i="1">
                                    <a:solidFill>
                                      <a:schemeClr val="tx1"/>
                                    </a:solidFill>
                                  </a:rPr>
                                  <m:t>)</m:t>
                                </m:r>
                              </m:e>
                              <m:sup>
                                <m:r>
                                  <a:rPr lang="en-US" i="1">
                                    <a:solidFill>
                                      <a:schemeClr val="tx1"/>
                                    </a:solidFill>
                                  </a:rPr>
                                  <m:t>2</m:t>
                                </m:r>
                              </m:sup>
                            </m:sSup>
                            <m:r>
                              <a:rPr lang="en-US" i="1">
                                <a:solidFill>
                                  <a:schemeClr val="tx1"/>
                                </a:solidFill>
                              </a:rPr>
                              <m:t>+</m:t>
                            </m:r>
                            <m:sSup>
                              <m:sSupPr>
                                <m:ctrlPr>
                                  <a:rPr lang="en-US" i="1">
                                    <a:solidFill>
                                      <a:schemeClr val="tx1"/>
                                    </a:solidFill>
                                  </a:rPr>
                                </m:ctrlPr>
                              </m:sSupPr>
                              <m:e>
                                <m:r>
                                  <a:rPr lang="en-US" i="1">
                                    <a:solidFill>
                                      <a:schemeClr val="tx1"/>
                                    </a:solidFill>
                                  </a:rPr>
                                  <m:t>(</m:t>
                                </m:r>
                                <m:r>
                                  <a:rPr lang="en-US" i="1">
                                    <a:solidFill>
                                      <a:schemeClr val="tx1"/>
                                    </a:solidFill>
                                  </a:rPr>
                                  <m:t>64</m:t>
                                </m:r>
                                <m:r>
                                  <a:rPr lang="en-US" i="1">
                                    <a:solidFill>
                                      <a:schemeClr val="tx1"/>
                                    </a:solidFill>
                                  </a:rPr>
                                  <m:t>−</m:t>
                                </m:r>
                                <m:r>
                                  <a:rPr lang="en-US">
                                    <a:solidFill>
                                      <a:schemeClr val="tx1"/>
                                    </a:solidFill>
                                  </a:rPr>
                                  <m:t>61</m:t>
                                </m:r>
                                <m:r>
                                  <a:rPr lang="en-US" i="1">
                                    <a:solidFill>
                                      <a:schemeClr val="tx1"/>
                                    </a:solidFill>
                                  </a:rPr>
                                  <m:t>)</m:t>
                                </m:r>
                              </m:e>
                              <m:sup>
                                <m:r>
                                  <a:rPr lang="en-US" i="1">
                                    <a:solidFill>
                                      <a:schemeClr val="tx1"/>
                                    </a:solidFill>
                                  </a:rPr>
                                  <m:t>2</m:t>
                                </m:r>
                              </m:sup>
                            </m:sSup>
                            <m:r>
                              <a:rPr lang="en-US" i="1">
                                <a:solidFill>
                                  <a:schemeClr val="tx1"/>
                                </a:solidFill>
                              </a:rPr>
                              <m:t>+</m:t>
                            </m:r>
                            <m:sSup>
                              <m:sSupPr>
                                <m:ctrlPr>
                                  <a:rPr lang="en-US" i="1">
                                    <a:solidFill>
                                      <a:schemeClr val="tx1"/>
                                    </a:solidFill>
                                  </a:rPr>
                                </m:ctrlPr>
                              </m:sSupPr>
                              <m:e>
                                <m:r>
                                  <a:rPr lang="en-US" i="1">
                                    <a:solidFill>
                                      <a:schemeClr val="tx1"/>
                                    </a:solidFill>
                                  </a:rPr>
                                  <m:t>(</m:t>
                                </m:r>
                                <m:r>
                                  <a:rPr lang="en-US" i="1">
                                    <a:solidFill>
                                      <a:schemeClr val="tx1"/>
                                    </a:solidFill>
                                  </a:rPr>
                                  <m:t>24</m:t>
                                </m:r>
                                <m:r>
                                  <a:rPr lang="en-US" i="1">
                                    <a:solidFill>
                                      <a:schemeClr val="tx1"/>
                                    </a:solidFill>
                                  </a:rPr>
                                  <m:t>−</m:t>
                                </m:r>
                                <m:r>
                                  <a:rPr lang="en-US">
                                    <a:solidFill>
                                      <a:schemeClr val="tx1"/>
                                    </a:solidFill>
                                  </a:rPr>
                                  <m:t>61</m:t>
                                </m:r>
                                <m:r>
                                  <a:rPr lang="en-US" i="1">
                                    <a:solidFill>
                                      <a:schemeClr val="tx1"/>
                                    </a:solidFill>
                                  </a:rPr>
                                  <m:t>)</m:t>
                                </m:r>
                              </m:e>
                              <m:sup>
                                <m:r>
                                  <a:rPr lang="en-US" i="1">
                                    <a:solidFill>
                                      <a:schemeClr val="tx1"/>
                                    </a:solidFill>
                                  </a:rPr>
                                  <m:t>2</m:t>
                                </m:r>
                              </m:sup>
                            </m:sSup>
                          </m:num>
                          <m:den>
                            <m:r>
                              <a:rPr lang="en-US" i="1">
                                <a:solidFill>
                                  <a:schemeClr val="tx1"/>
                                </a:solidFill>
                              </a:rPr>
                              <m:t>4</m:t>
                            </m:r>
                          </m:den>
                        </m:f>
                      </m:e>
                    </m:rad>
                  </m:oMath>
                </a14:m>
                <a:r>
                  <a:rPr lang="en-US">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i="1">
                        <a:solidFill>
                          <a:schemeClr val="tx1"/>
                        </a:solidFill>
                      </a:rPr>
                      <m:t>≈</m:t>
                    </m:r>
                  </m:oMath>
                </a14:m>
                <a:r>
                  <a:rPr lang="en-US">
                    <a:solidFill>
                      <a:schemeClr val="tx1"/>
                    </a:solidFill>
                    <a:latin typeface="Times New Roman" panose="02020603050405020304" pitchFamily="18" charset="0"/>
                    <a:cs typeface="Times New Roman" panose="02020603050405020304" pitchFamily="18" charset="0"/>
                  </a:rPr>
                  <a:t> 27.26</a:t>
                </a:r>
              </a:p>
              <a:p>
                <a:pPr marL="139700" indent="0" algn="ctr">
                  <a:buNone/>
                </a:pPr>
                <a:endParaRPr lang="en-US">
                  <a:solidFill>
                    <a:schemeClr val="tx1"/>
                  </a:solidFill>
                  <a:latin typeface="Times New Roman" panose="02020603050405020304" pitchFamily="18" charset="0"/>
                  <a:cs typeface="Times New Roman" panose="02020603050405020304" pitchFamily="18" charset="0"/>
                </a:endParaRPr>
              </a:p>
              <a:p>
                <a:pPr lvl="2" algn="just">
                  <a:buClr>
                    <a:schemeClr val="tx1"/>
                  </a:buClr>
                  <a:buFont typeface="Courier New" panose="02070309020205020404" pitchFamily="49" charset="0"/>
                  <a:buChar char="o"/>
                </a:pPr>
                <a:r>
                  <a:rPr lang="en-US">
                    <a:latin typeface="Times New Roman" panose="02020603050405020304" pitchFamily="18" charset="0"/>
                    <a:cs typeface="Times New Roman" panose="02020603050405020304" pitchFamily="18" charset="0"/>
                  </a:rPr>
                  <a:t>Khối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𝑈</m:t>
                        </m:r>
                      </m:e>
                      <m:sub>
                        <m:r>
                          <a:rPr lang="en-US" b="0" i="1" smtClean="0">
                            <a:latin typeface="Cambria Math" panose="02040503050406030204" pitchFamily="18" charset="0"/>
                          </a:rPr>
                          <m:t>4</m:t>
                        </m:r>
                      </m:sub>
                    </m:sSub>
                  </m:oMath>
                </a14:m>
                <a:r>
                  <a:rPr lang="en-US">
                    <a:solidFill>
                      <a:schemeClr val="tx1"/>
                    </a:solidFill>
                    <a:latin typeface="Times New Roman" panose="02020603050405020304" pitchFamily="18" charset="0"/>
                    <a:cs typeface="Times New Roman" panose="02020603050405020304" pitchFamily="18" charset="0"/>
                  </a:rPr>
                  <a:t>: </a:t>
                </a:r>
              </a:p>
              <a:p>
                <a:pPr marL="139700" indent="0" algn="ctr">
                  <a:buNone/>
                </a:pPr>
                <a14:m>
                  <m:oMath xmlns:m="http://schemas.openxmlformats.org/officeDocument/2006/math">
                    <m:r>
                      <a:rPr lang="en-US" i="1" smtClean="0">
                        <a:solidFill>
                          <a:schemeClr val="tx1"/>
                        </a:solidFill>
                      </a:rPr>
                      <m:t> </m:t>
                    </m:r>
                    <m:sSub>
                      <m:sSubPr>
                        <m:ctrlPr>
                          <a:rPr lang="en-US" i="1">
                            <a:solidFill>
                              <a:schemeClr val="tx1"/>
                            </a:solidFill>
                          </a:rPr>
                        </m:ctrlPr>
                      </m:sSubPr>
                      <m:e>
                        <m:r>
                          <a:rPr lang="en-US" i="1">
                            <a:solidFill>
                              <a:schemeClr val="tx1"/>
                            </a:solidFill>
                          </a:rPr>
                          <m:t>𝜇</m:t>
                        </m:r>
                      </m:e>
                      <m:sub>
                        <m:sSub>
                          <m:sSubPr>
                            <m:ctrlPr>
                              <a:rPr lang="en-US" i="1">
                                <a:solidFill>
                                  <a:schemeClr val="tx1"/>
                                </a:solidFill>
                              </a:rPr>
                            </m:ctrlPr>
                          </m:sSubPr>
                          <m:e>
                            <m:r>
                              <a:rPr lang="en-US" i="1">
                                <a:solidFill>
                                  <a:schemeClr val="tx1"/>
                                </a:solidFill>
                              </a:rPr>
                              <m:t>𝑈</m:t>
                            </m:r>
                          </m:e>
                          <m:sub>
                            <m:r>
                              <a:rPr lang="en-US" i="1">
                                <a:solidFill>
                                  <a:schemeClr val="tx1"/>
                                </a:solidFill>
                              </a:rPr>
                              <m:t>4</m:t>
                            </m:r>
                          </m:sub>
                        </m:sSub>
                      </m:sub>
                    </m:sSub>
                  </m:oMath>
                </a14:m>
                <a:r>
                  <a:rPr lang="en-US">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f>
                      <m:fPr>
                        <m:ctrlPr>
                          <a:rPr lang="en-US" i="1">
                            <a:solidFill>
                              <a:schemeClr val="tx1"/>
                            </a:solidFill>
                          </a:rPr>
                        </m:ctrlPr>
                      </m:fPr>
                      <m:num>
                        <m:r>
                          <a:rPr lang="en-US" i="1">
                            <a:solidFill>
                              <a:schemeClr val="tx1"/>
                            </a:solidFill>
                          </a:rPr>
                          <m:t>22</m:t>
                        </m:r>
                        <m:r>
                          <a:rPr lang="en-US" i="1">
                            <a:solidFill>
                              <a:schemeClr val="tx1"/>
                            </a:solidFill>
                          </a:rPr>
                          <m:t>+</m:t>
                        </m:r>
                        <m:r>
                          <a:rPr lang="en-US" i="1">
                            <a:solidFill>
                              <a:schemeClr val="tx1"/>
                            </a:solidFill>
                          </a:rPr>
                          <m:t>31</m:t>
                        </m:r>
                        <m:r>
                          <a:rPr lang="en-US" i="1">
                            <a:solidFill>
                              <a:schemeClr val="tx1"/>
                            </a:solidFill>
                          </a:rPr>
                          <m:t>+</m:t>
                        </m:r>
                        <m:r>
                          <a:rPr lang="en-US" i="1">
                            <a:solidFill>
                              <a:schemeClr val="tx1"/>
                            </a:solidFill>
                          </a:rPr>
                          <m:t>55</m:t>
                        </m:r>
                        <m:r>
                          <a:rPr lang="en-US" i="1">
                            <a:solidFill>
                              <a:schemeClr val="tx1"/>
                            </a:solidFill>
                          </a:rPr>
                          <m:t>+</m:t>
                        </m:r>
                        <m:r>
                          <a:rPr lang="en-US" i="1">
                            <a:solidFill>
                              <a:schemeClr val="tx1"/>
                            </a:solidFill>
                          </a:rPr>
                          <m:t>11</m:t>
                        </m:r>
                      </m:num>
                      <m:den>
                        <m:r>
                          <a:rPr lang="en-US" i="1">
                            <a:solidFill>
                              <a:schemeClr val="tx1"/>
                            </a:solidFill>
                          </a:rPr>
                          <m:t>4</m:t>
                        </m:r>
                      </m:den>
                    </m:f>
                  </m:oMath>
                </a14:m>
                <a:r>
                  <a:rPr lang="en-US">
                    <a:solidFill>
                      <a:schemeClr val="tx1"/>
                    </a:solidFill>
                    <a:latin typeface="Times New Roman" panose="02020603050405020304" pitchFamily="18" charset="0"/>
                    <a:cs typeface="Times New Roman" panose="02020603050405020304" pitchFamily="18" charset="0"/>
                  </a:rPr>
                  <a:t> = 29.75</a:t>
                </a:r>
              </a:p>
              <a:p>
                <a:pPr marL="139700" indent="0" algn="ctr">
                  <a:buNone/>
                </a:pPr>
                <a14:m>
                  <m:oMath xmlns:m="http://schemas.openxmlformats.org/officeDocument/2006/math">
                    <m:sSub>
                      <m:sSubPr>
                        <m:ctrlPr>
                          <a:rPr lang="en-US" i="1">
                            <a:solidFill>
                              <a:schemeClr val="tx1"/>
                            </a:solidFill>
                          </a:rPr>
                        </m:ctrlPr>
                      </m:sSubPr>
                      <m:e>
                        <m:r>
                          <a:rPr lang="en-US" i="1">
                            <a:solidFill>
                              <a:schemeClr val="tx1"/>
                            </a:solidFill>
                          </a:rPr>
                          <m:t>𝜎</m:t>
                        </m:r>
                      </m:e>
                      <m:sub>
                        <m:sSub>
                          <m:sSubPr>
                            <m:ctrlPr>
                              <a:rPr lang="en-US" i="1">
                                <a:solidFill>
                                  <a:schemeClr val="tx1"/>
                                </a:solidFill>
                              </a:rPr>
                            </m:ctrlPr>
                          </m:sSubPr>
                          <m:e>
                            <m:r>
                              <a:rPr lang="en-US" i="1">
                                <a:solidFill>
                                  <a:schemeClr val="tx1"/>
                                </a:solidFill>
                              </a:rPr>
                              <m:t>𝑈</m:t>
                            </m:r>
                          </m:e>
                          <m:sub>
                            <m:r>
                              <a:rPr lang="en-US" i="1">
                                <a:solidFill>
                                  <a:schemeClr val="tx1"/>
                                </a:solidFill>
                              </a:rPr>
                              <m:t>4</m:t>
                            </m:r>
                          </m:sub>
                        </m:sSub>
                      </m:sub>
                    </m:sSub>
                  </m:oMath>
                </a14:m>
                <a:r>
                  <a:rPr lang="en-US">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rad>
                      <m:radPr>
                        <m:degHide m:val="on"/>
                        <m:ctrlPr>
                          <a:rPr lang="en-US" i="1">
                            <a:solidFill>
                              <a:schemeClr val="tx1"/>
                            </a:solidFill>
                          </a:rPr>
                        </m:ctrlPr>
                      </m:radPr>
                      <m:deg/>
                      <m:e>
                        <m:f>
                          <m:fPr>
                            <m:ctrlPr>
                              <a:rPr lang="en-US" i="1">
                                <a:solidFill>
                                  <a:schemeClr val="tx1"/>
                                </a:solidFill>
                              </a:rPr>
                            </m:ctrlPr>
                          </m:fPr>
                          <m:num>
                            <m:sSup>
                              <m:sSupPr>
                                <m:ctrlPr>
                                  <a:rPr lang="en-US" i="1">
                                    <a:solidFill>
                                      <a:schemeClr val="tx1"/>
                                    </a:solidFill>
                                  </a:rPr>
                                </m:ctrlPr>
                              </m:sSupPr>
                              <m:e>
                                <m:r>
                                  <a:rPr lang="en-US" i="1">
                                    <a:solidFill>
                                      <a:schemeClr val="tx1"/>
                                    </a:solidFill>
                                  </a:rPr>
                                  <m:t>(</m:t>
                                </m:r>
                                <m:r>
                                  <a:rPr lang="en-US" i="1">
                                    <a:solidFill>
                                      <a:schemeClr val="tx1"/>
                                    </a:solidFill>
                                  </a:rPr>
                                  <m:t>22</m:t>
                                </m:r>
                                <m:r>
                                  <a:rPr lang="en-US" i="1">
                                    <a:solidFill>
                                      <a:schemeClr val="tx1"/>
                                    </a:solidFill>
                                  </a:rPr>
                                  <m:t>−</m:t>
                                </m:r>
                                <m:r>
                                  <a:rPr lang="en-US">
                                    <a:solidFill>
                                      <a:schemeClr val="tx1"/>
                                    </a:solidFill>
                                  </a:rPr>
                                  <m:t>29</m:t>
                                </m:r>
                                <m:r>
                                  <a:rPr lang="en-US">
                                    <a:solidFill>
                                      <a:schemeClr val="tx1"/>
                                    </a:solidFill>
                                  </a:rPr>
                                  <m:t>.</m:t>
                                </m:r>
                                <m:r>
                                  <a:rPr lang="en-US">
                                    <a:solidFill>
                                      <a:schemeClr val="tx1"/>
                                    </a:solidFill>
                                  </a:rPr>
                                  <m:t>75</m:t>
                                </m:r>
                                <m:r>
                                  <a:rPr lang="en-US" i="1">
                                    <a:solidFill>
                                      <a:schemeClr val="tx1"/>
                                    </a:solidFill>
                                  </a:rPr>
                                  <m:t>)</m:t>
                                </m:r>
                              </m:e>
                              <m:sup>
                                <m:r>
                                  <a:rPr lang="en-US" i="1">
                                    <a:solidFill>
                                      <a:schemeClr val="tx1"/>
                                    </a:solidFill>
                                  </a:rPr>
                                  <m:t>2</m:t>
                                </m:r>
                              </m:sup>
                            </m:sSup>
                            <m:r>
                              <a:rPr lang="en-US" i="1">
                                <a:solidFill>
                                  <a:schemeClr val="tx1"/>
                                </a:solidFill>
                              </a:rPr>
                              <m:t>+ </m:t>
                            </m:r>
                            <m:sSup>
                              <m:sSupPr>
                                <m:ctrlPr>
                                  <a:rPr lang="en-US" i="1">
                                    <a:solidFill>
                                      <a:schemeClr val="tx1"/>
                                    </a:solidFill>
                                  </a:rPr>
                                </m:ctrlPr>
                              </m:sSupPr>
                              <m:e>
                                <m:r>
                                  <a:rPr lang="en-US" i="1">
                                    <a:solidFill>
                                      <a:schemeClr val="tx1"/>
                                    </a:solidFill>
                                  </a:rPr>
                                  <m:t>(</m:t>
                                </m:r>
                                <m:r>
                                  <a:rPr lang="en-US" i="1">
                                    <a:solidFill>
                                      <a:schemeClr val="tx1"/>
                                    </a:solidFill>
                                  </a:rPr>
                                  <m:t>31</m:t>
                                </m:r>
                                <m:r>
                                  <a:rPr lang="en-US" i="1">
                                    <a:solidFill>
                                      <a:schemeClr val="tx1"/>
                                    </a:solidFill>
                                  </a:rPr>
                                  <m:t>−</m:t>
                                </m:r>
                                <m:r>
                                  <a:rPr lang="en-US">
                                    <a:solidFill>
                                      <a:schemeClr val="tx1"/>
                                    </a:solidFill>
                                  </a:rPr>
                                  <m:t>29</m:t>
                                </m:r>
                                <m:r>
                                  <a:rPr lang="en-US">
                                    <a:solidFill>
                                      <a:schemeClr val="tx1"/>
                                    </a:solidFill>
                                  </a:rPr>
                                  <m:t>.</m:t>
                                </m:r>
                                <m:r>
                                  <a:rPr lang="en-US">
                                    <a:solidFill>
                                      <a:schemeClr val="tx1"/>
                                    </a:solidFill>
                                  </a:rPr>
                                  <m:t>75</m:t>
                                </m:r>
                                <m:r>
                                  <a:rPr lang="en-US" i="1">
                                    <a:solidFill>
                                      <a:schemeClr val="tx1"/>
                                    </a:solidFill>
                                  </a:rPr>
                                  <m:t>)</m:t>
                                </m:r>
                              </m:e>
                              <m:sup>
                                <m:r>
                                  <a:rPr lang="en-US" i="1">
                                    <a:solidFill>
                                      <a:schemeClr val="tx1"/>
                                    </a:solidFill>
                                  </a:rPr>
                                  <m:t>2</m:t>
                                </m:r>
                              </m:sup>
                            </m:sSup>
                            <m:r>
                              <a:rPr lang="en-US" i="1">
                                <a:solidFill>
                                  <a:schemeClr val="tx1"/>
                                </a:solidFill>
                              </a:rPr>
                              <m:t>+</m:t>
                            </m:r>
                            <m:sSup>
                              <m:sSupPr>
                                <m:ctrlPr>
                                  <a:rPr lang="en-US" i="1">
                                    <a:solidFill>
                                      <a:schemeClr val="tx1"/>
                                    </a:solidFill>
                                  </a:rPr>
                                </m:ctrlPr>
                              </m:sSupPr>
                              <m:e>
                                <m:r>
                                  <a:rPr lang="en-US" i="1">
                                    <a:solidFill>
                                      <a:schemeClr val="tx1"/>
                                    </a:solidFill>
                                  </a:rPr>
                                  <m:t>(</m:t>
                                </m:r>
                                <m:r>
                                  <a:rPr lang="en-US" i="1">
                                    <a:solidFill>
                                      <a:schemeClr val="tx1"/>
                                    </a:solidFill>
                                  </a:rPr>
                                  <m:t>55</m:t>
                                </m:r>
                                <m:r>
                                  <a:rPr lang="en-US" i="1">
                                    <a:solidFill>
                                      <a:schemeClr val="tx1"/>
                                    </a:solidFill>
                                  </a:rPr>
                                  <m:t>−</m:t>
                                </m:r>
                                <m:r>
                                  <a:rPr lang="en-US">
                                    <a:solidFill>
                                      <a:schemeClr val="tx1"/>
                                    </a:solidFill>
                                  </a:rPr>
                                  <m:t>29</m:t>
                                </m:r>
                                <m:r>
                                  <a:rPr lang="en-US">
                                    <a:solidFill>
                                      <a:schemeClr val="tx1"/>
                                    </a:solidFill>
                                  </a:rPr>
                                  <m:t>.</m:t>
                                </m:r>
                                <m:r>
                                  <a:rPr lang="en-US">
                                    <a:solidFill>
                                      <a:schemeClr val="tx1"/>
                                    </a:solidFill>
                                  </a:rPr>
                                  <m:t>75</m:t>
                                </m:r>
                                <m:r>
                                  <a:rPr lang="en-US" i="1">
                                    <a:solidFill>
                                      <a:schemeClr val="tx1"/>
                                    </a:solidFill>
                                  </a:rPr>
                                  <m:t>)</m:t>
                                </m:r>
                              </m:e>
                              <m:sup>
                                <m:r>
                                  <a:rPr lang="en-US" i="1">
                                    <a:solidFill>
                                      <a:schemeClr val="tx1"/>
                                    </a:solidFill>
                                  </a:rPr>
                                  <m:t>2</m:t>
                                </m:r>
                              </m:sup>
                            </m:sSup>
                            <m:r>
                              <a:rPr lang="en-US" i="1">
                                <a:solidFill>
                                  <a:schemeClr val="tx1"/>
                                </a:solidFill>
                              </a:rPr>
                              <m:t>+</m:t>
                            </m:r>
                            <m:sSup>
                              <m:sSupPr>
                                <m:ctrlPr>
                                  <a:rPr lang="en-US" i="1">
                                    <a:solidFill>
                                      <a:schemeClr val="tx1"/>
                                    </a:solidFill>
                                  </a:rPr>
                                </m:ctrlPr>
                              </m:sSupPr>
                              <m:e>
                                <m:r>
                                  <a:rPr lang="en-US" i="1">
                                    <a:solidFill>
                                      <a:schemeClr val="tx1"/>
                                    </a:solidFill>
                                  </a:rPr>
                                  <m:t>(</m:t>
                                </m:r>
                                <m:r>
                                  <a:rPr lang="en-US" i="1">
                                    <a:solidFill>
                                      <a:schemeClr val="tx1"/>
                                    </a:solidFill>
                                  </a:rPr>
                                  <m:t>11</m:t>
                                </m:r>
                                <m:r>
                                  <a:rPr lang="en-US" i="1">
                                    <a:solidFill>
                                      <a:schemeClr val="tx1"/>
                                    </a:solidFill>
                                  </a:rPr>
                                  <m:t>−</m:t>
                                </m:r>
                                <m:r>
                                  <a:rPr lang="en-US">
                                    <a:solidFill>
                                      <a:schemeClr val="tx1"/>
                                    </a:solidFill>
                                  </a:rPr>
                                  <m:t>29</m:t>
                                </m:r>
                                <m:r>
                                  <a:rPr lang="en-US">
                                    <a:solidFill>
                                      <a:schemeClr val="tx1"/>
                                    </a:solidFill>
                                  </a:rPr>
                                  <m:t>.</m:t>
                                </m:r>
                                <m:r>
                                  <a:rPr lang="en-US">
                                    <a:solidFill>
                                      <a:schemeClr val="tx1"/>
                                    </a:solidFill>
                                  </a:rPr>
                                  <m:t>75</m:t>
                                </m:r>
                                <m:r>
                                  <a:rPr lang="en-US" i="1">
                                    <a:solidFill>
                                      <a:schemeClr val="tx1"/>
                                    </a:solidFill>
                                  </a:rPr>
                                  <m:t>)</m:t>
                                </m:r>
                              </m:e>
                              <m:sup>
                                <m:r>
                                  <a:rPr lang="en-US" i="1">
                                    <a:solidFill>
                                      <a:schemeClr val="tx1"/>
                                    </a:solidFill>
                                  </a:rPr>
                                  <m:t>2</m:t>
                                </m:r>
                              </m:sup>
                            </m:sSup>
                          </m:num>
                          <m:den>
                            <m:r>
                              <a:rPr lang="en-US" i="1">
                                <a:solidFill>
                                  <a:schemeClr val="tx1"/>
                                </a:solidFill>
                              </a:rPr>
                              <m:t>4</m:t>
                            </m:r>
                          </m:den>
                        </m:f>
                      </m:e>
                    </m:rad>
                  </m:oMath>
                </a14:m>
                <a:r>
                  <a:rPr lang="en-US">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i="1">
                        <a:solidFill>
                          <a:schemeClr val="tx1"/>
                        </a:solidFill>
                      </a:rPr>
                      <m:t>≈</m:t>
                    </m:r>
                  </m:oMath>
                </a14:m>
                <a:r>
                  <a:rPr lang="en-US">
                    <a:solidFill>
                      <a:schemeClr val="tx1"/>
                    </a:solidFill>
                    <a:latin typeface="Times New Roman" panose="02020603050405020304" pitchFamily="18" charset="0"/>
                    <a:cs typeface="Times New Roman" panose="02020603050405020304" pitchFamily="18" charset="0"/>
                  </a:rPr>
                  <a:t> 18.54</a:t>
                </a:r>
              </a:p>
              <a:p>
                <a:pPr marL="139700" indent="0" algn="ctr">
                  <a:buNone/>
                </a:pPr>
                <a:endParaRPr lang="en-US" sz="1200">
                  <a:solidFill>
                    <a:schemeClr val="tx1"/>
                  </a:solidFill>
                  <a:latin typeface="Times New Roman" panose="02020603050405020304" pitchFamily="18" charset="0"/>
                  <a:cs typeface="Times New Roman" panose="02020603050405020304" pitchFamily="18" charset="0"/>
                </a:endParaRPr>
              </a:p>
              <a:p>
                <a:pPr lvl="2" algn="just">
                  <a:buClr>
                    <a:schemeClr val="tx1"/>
                  </a:buClr>
                  <a:buFont typeface="Courier New" panose="02070309020205020404" pitchFamily="49" charset="0"/>
                  <a:buChar char="o"/>
                </a:pPr>
                <a:r>
                  <a:rPr lang="en-US">
                    <a:latin typeface="Times New Roman" panose="02020603050405020304" pitchFamily="18" charset="0"/>
                    <a:cs typeface="Times New Roman" panose="02020603050405020304" pitchFamily="18" charset="0"/>
                  </a:rPr>
                  <a:t>Khối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oMath>
                </a14:m>
                <a:r>
                  <a:rPr lang="en-US">
                    <a:solidFill>
                      <a:schemeClr val="tx1"/>
                    </a:solidFill>
                    <a:latin typeface="Times New Roman" panose="02020603050405020304" pitchFamily="18" charset="0"/>
                    <a:cs typeface="Times New Roman" panose="02020603050405020304" pitchFamily="18" charset="0"/>
                  </a:rPr>
                  <a:t>:</a:t>
                </a:r>
              </a:p>
              <a:p>
                <a:pPr marL="139700" indent="0" algn="ctr">
                  <a:buNone/>
                </a:pPr>
                <a14:m>
                  <m:oMath xmlns:m="http://schemas.openxmlformats.org/officeDocument/2006/math">
                    <m:sSub>
                      <m:sSubPr>
                        <m:ctrlPr>
                          <a:rPr lang="en-US" i="1">
                            <a:solidFill>
                              <a:schemeClr val="tx1"/>
                            </a:solidFill>
                          </a:rPr>
                        </m:ctrlPr>
                      </m:sSubPr>
                      <m:e>
                        <m:r>
                          <a:rPr lang="en-US" i="1">
                            <a:solidFill>
                              <a:schemeClr val="tx1"/>
                            </a:solidFill>
                          </a:rPr>
                          <m:t>𝜇</m:t>
                        </m:r>
                      </m:e>
                      <m:sub>
                        <m:sSub>
                          <m:sSubPr>
                            <m:ctrlPr>
                              <a:rPr lang="en-US" i="1">
                                <a:solidFill>
                                  <a:schemeClr val="tx1"/>
                                </a:solidFill>
                              </a:rPr>
                            </m:ctrlPr>
                          </m:sSubPr>
                          <m:e>
                            <m:r>
                              <a:rPr lang="en-US" i="1">
                                <a:solidFill>
                                  <a:schemeClr val="tx1"/>
                                </a:solidFill>
                              </a:rPr>
                              <m:t>𝐺</m:t>
                            </m:r>
                          </m:e>
                          <m:sub>
                            <m:r>
                              <a:rPr lang="en-US" i="1">
                                <a:solidFill>
                                  <a:schemeClr val="tx1"/>
                                </a:solidFill>
                              </a:rPr>
                              <m:t>1</m:t>
                            </m:r>
                          </m:sub>
                        </m:sSub>
                      </m:sub>
                    </m:sSub>
                  </m:oMath>
                </a14:m>
                <a:r>
                  <a:rPr lang="en-US">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f>
                      <m:fPr>
                        <m:ctrlPr>
                          <a:rPr lang="en-US" i="1">
                            <a:solidFill>
                              <a:schemeClr val="tx1"/>
                            </a:solidFill>
                          </a:rPr>
                        </m:ctrlPr>
                      </m:fPr>
                      <m:num>
                        <m:r>
                          <a:rPr lang="en-US" i="1">
                            <a:solidFill>
                              <a:schemeClr val="tx1"/>
                            </a:solidFill>
                          </a:rPr>
                          <m:t>15</m:t>
                        </m:r>
                        <m:r>
                          <a:rPr lang="en-US" i="1">
                            <a:solidFill>
                              <a:schemeClr val="tx1"/>
                            </a:solidFill>
                          </a:rPr>
                          <m:t>+</m:t>
                        </m:r>
                        <m:r>
                          <a:rPr lang="en-US" i="1">
                            <a:solidFill>
                              <a:schemeClr val="tx1"/>
                            </a:solidFill>
                          </a:rPr>
                          <m:t>16</m:t>
                        </m:r>
                        <m:r>
                          <a:rPr lang="en-US" i="1">
                            <a:solidFill>
                              <a:schemeClr val="tx1"/>
                            </a:solidFill>
                          </a:rPr>
                          <m:t>+</m:t>
                        </m:r>
                        <m:r>
                          <a:rPr lang="en-US" i="1">
                            <a:solidFill>
                              <a:schemeClr val="tx1"/>
                            </a:solidFill>
                          </a:rPr>
                          <m:t>28</m:t>
                        </m:r>
                        <m:r>
                          <a:rPr lang="en-US" i="1">
                            <a:solidFill>
                              <a:schemeClr val="tx1"/>
                            </a:solidFill>
                          </a:rPr>
                          <m:t>+</m:t>
                        </m:r>
                        <m:r>
                          <a:rPr lang="en-US" i="1">
                            <a:solidFill>
                              <a:schemeClr val="tx1"/>
                            </a:solidFill>
                          </a:rPr>
                          <m:t>36</m:t>
                        </m:r>
                      </m:num>
                      <m:den>
                        <m:r>
                          <a:rPr lang="en-US" i="1">
                            <a:solidFill>
                              <a:schemeClr val="tx1"/>
                            </a:solidFill>
                          </a:rPr>
                          <m:t>4</m:t>
                        </m:r>
                      </m:den>
                    </m:f>
                  </m:oMath>
                </a14:m>
                <a:r>
                  <a:rPr lang="en-US">
                    <a:solidFill>
                      <a:schemeClr val="tx1"/>
                    </a:solidFill>
                    <a:latin typeface="Times New Roman" panose="02020603050405020304" pitchFamily="18" charset="0"/>
                    <a:cs typeface="Times New Roman" panose="02020603050405020304" pitchFamily="18" charset="0"/>
                  </a:rPr>
                  <a:t> = 23.75</a:t>
                </a:r>
              </a:p>
              <a:p>
                <a:pPr marL="139700" indent="0" algn="ctr">
                  <a:buNone/>
                </a:pPr>
                <a14:m>
                  <m:oMath xmlns:m="http://schemas.openxmlformats.org/officeDocument/2006/math">
                    <m:sSub>
                      <m:sSubPr>
                        <m:ctrlPr>
                          <a:rPr lang="en-US" i="1">
                            <a:solidFill>
                              <a:schemeClr val="tx1"/>
                            </a:solidFill>
                          </a:rPr>
                        </m:ctrlPr>
                      </m:sSubPr>
                      <m:e>
                        <m:r>
                          <a:rPr lang="en-US" i="1">
                            <a:solidFill>
                              <a:schemeClr val="tx1"/>
                            </a:solidFill>
                          </a:rPr>
                          <m:t>𝜎</m:t>
                        </m:r>
                      </m:e>
                      <m:sub>
                        <m:sSub>
                          <m:sSubPr>
                            <m:ctrlPr>
                              <a:rPr lang="en-US" i="1">
                                <a:solidFill>
                                  <a:schemeClr val="tx1"/>
                                </a:solidFill>
                              </a:rPr>
                            </m:ctrlPr>
                          </m:sSubPr>
                          <m:e>
                            <m:r>
                              <a:rPr lang="en-US" i="1">
                                <a:solidFill>
                                  <a:schemeClr val="tx1"/>
                                </a:solidFill>
                              </a:rPr>
                              <m:t>𝐺</m:t>
                            </m:r>
                          </m:e>
                          <m:sub>
                            <m:r>
                              <a:rPr lang="en-US" i="1">
                                <a:solidFill>
                                  <a:schemeClr val="tx1"/>
                                </a:solidFill>
                              </a:rPr>
                              <m:t>1</m:t>
                            </m:r>
                          </m:sub>
                        </m:sSub>
                      </m:sub>
                    </m:sSub>
                  </m:oMath>
                </a14:m>
                <a:r>
                  <a:rPr lang="en-US">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rad>
                      <m:radPr>
                        <m:degHide m:val="on"/>
                        <m:ctrlPr>
                          <a:rPr lang="en-US" i="1">
                            <a:solidFill>
                              <a:schemeClr val="tx1"/>
                            </a:solidFill>
                          </a:rPr>
                        </m:ctrlPr>
                      </m:radPr>
                      <m:deg/>
                      <m:e>
                        <m:f>
                          <m:fPr>
                            <m:ctrlPr>
                              <a:rPr lang="en-US" i="1">
                                <a:solidFill>
                                  <a:schemeClr val="tx1"/>
                                </a:solidFill>
                              </a:rPr>
                            </m:ctrlPr>
                          </m:fPr>
                          <m:num>
                            <m:sSup>
                              <m:sSupPr>
                                <m:ctrlPr>
                                  <a:rPr lang="en-US" i="1">
                                    <a:solidFill>
                                      <a:schemeClr val="tx1"/>
                                    </a:solidFill>
                                  </a:rPr>
                                </m:ctrlPr>
                              </m:sSupPr>
                              <m:e>
                                <m:r>
                                  <a:rPr lang="en-US" i="1">
                                    <a:solidFill>
                                      <a:schemeClr val="tx1"/>
                                    </a:solidFill>
                                  </a:rPr>
                                  <m:t>(</m:t>
                                </m:r>
                                <m:r>
                                  <a:rPr lang="en-US" i="1">
                                    <a:solidFill>
                                      <a:schemeClr val="tx1"/>
                                    </a:solidFill>
                                  </a:rPr>
                                  <m:t>15</m:t>
                                </m:r>
                                <m:r>
                                  <a:rPr lang="en-US" i="1">
                                    <a:solidFill>
                                      <a:schemeClr val="tx1"/>
                                    </a:solidFill>
                                  </a:rPr>
                                  <m:t>−</m:t>
                                </m:r>
                                <m:r>
                                  <a:rPr lang="en-US">
                                    <a:solidFill>
                                      <a:schemeClr val="tx1"/>
                                    </a:solidFill>
                                  </a:rPr>
                                  <m:t>23</m:t>
                                </m:r>
                                <m:r>
                                  <a:rPr lang="en-US">
                                    <a:solidFill>
                                      <a:schemeClr val="tx1"/>
                                    </a:solidFill>
                                  </a:rPr>
                                  <m:t>.</m:t>
                                </m:r>
                                <m:r>
                                  <a:rPr lang="en-US">
                                    <a:solidFill>
                                      <a:schemeClr val="tx1"/>
                                    </a:solidFill>
                                  </a:rPr>
                                  <m:t>75</m:t>
                                </m:r>
                                <m:r>
                                  <a:rPr lang="en-US" i="1">
                                    <a:solidFill>
                                      <a:schemeClr val="tx1"/>
                                    </a:solidFill>
                                  </a:rPr>
                                  <m:t>)</m:t>
                                </m:r>
                              </m:e>
                              <m:sup>
                                <m:r>
                                  <a:rPr lang="en-US" i="1">
                                    <a:solidFill>
                                      <a:schemeClr val="tx1"/>
                                    </a:solidFill>
                                  </a:rPr>
                                  <m:t>2</m:t>
                                </m:r>
                              </m:sup>
                            </m:sSup>
                            <m:r>
                              <a:rPr lang="en-US" i="1">
                                <a:solidFill>
                                  <a:schemeClr val="tx1"/>
                                </a:solidFill>
                              </a:rPr>
                              <m:t>+ </m:t>
                            </m:r>
                            <m:sSup>
                              <m:sSupPr>
                                <m:ctrlPr>
                                  <a:rPr lang="en-US" i="1">
                                    <a:solidFill>
                                      <a:schemeClr val="tx1"/>
                                    </a:solidFill>
                                  </a:rPr>
                                </m:ctrlPr>
                              </m:sSupPr>
                              <m:e>
                                <m:r>
                                  <a:rPr lang="en-US" i="1">
                                    <a:solidFill>
                                      <a:schemeClr val="tx1"/>
                                    </a:solidFill>
                                  </a:rPr>
                                  <m:t>(</m:t>
                                </m:r>
                                <m:r>
                                  <a:rPr lang="en-US" i="1">
                                    <a:solidFill>
                                      <a:schemeClr val="tx1"/>
                                    </a:solidFill>
                                  </a:rPr>
                                  <m:t>16</m:t>
                                </m:r>
                                <m:r>
                                  <a:rPr lang="en-US" i="1">
                                    <a:solidFill>
                                      <a:schemeClr val="tx1"/>
                                    </a:solidFill>
                                  </a:rPr>
                                  <m:t>−</m:t>
                                </m:r>
                                <m:r>
                                  <a:rPr lang="en-US">
                                    <a:solidFill>
                                      <a:schemeClr val="tx1"/>
                                    </a:solidFill>
                                  </a:rPr>
                                  <m:t>23</m:t>
                                </m:r>
                                <m:r>
                                  <a:rPr lang="en-US">
                                    <a:solidFill>
                                      <a:schemeClr val="tx1"/>
                                    </a:solidFill>
                                  </a:rPr>
                                  <m:t>.</m:t>
                                </m:r>
                                <m:r>
                                  <a:rPr lang="en-US">
                                    <a:solidFill>
                                      <a:schemeClr val="tx1"/>
                                    </a:solidFill>
                                  </a:rPr>
                                  <m:t>75</m:t>
                                </m:r>
                                <m:r>
                                  <a:rPr lang="en-US" i="1">
                                    <a:solidFill>
                                      <a:schemeClr val="tx1"/>
                                    </a:solidFill>
                                  </a:rPr>
                                  <m:t>)</m:t>
                                </m:r>
                              </m:e>
                              <m:sup>
                                <m:r>
                                  <a:rPr lang="en-US" i="1">
                                    <a:solidFill>
                                      <a:schemeClr val="tx1"/>
                                    </a:solidFill>
                                  </a:rPr>
                                  <m:t>2</m:t>
                                </m:r>
                              </m:sup>
                            </m:sSup>
                            <m:r>
                              <a:rPr lang="en-US" i="1">
                                <a:solidFill>
                                  <a:schemeClr val="tx1"/>
                                </a:solidFill>
                              </a:rPr>
                              <m:t>+</m:t>
                            </m:r>
                            <m:sSup>
                              <m:sSupPr>
                                <m:ctrlPr>
                                  <a:rPr lang="en-US" i="1">
                                    <a:solidFill>
                                      <a:schemeClr val="tx1"/>
                                    </a:solidFill>
                                  </a:rPr>
                                </m:ctrlPr>
                              </m:sSupPr>
                              <m:e>
                                <m:r>
                                  <a:rPr lang="en-US" i="1">
                                    <a:solidFill>
                                      <a:schemeClr val="tx1"/>
                                    </a:solidFill>
                                  </a:rPr>
                                  <m:t>(</m:t>
                                </m:r>
                                <m:r>
                                  <a:rPr lang="en-US" i="1">
                                    <a:solidFill>
                                      <a:schemeClr val="tx1"/>
                                    </a:solidFill>
                                  </a:rPr>
                                  <m:t>28</m:t>
                                </m:r>
                                <m:r>
                                  <a:rPr lang="en-US" i="1">
                                    <a:solidFill>
                                      <a:schemeClr val="tx1"/>
                                    </a:solidFill>
                                  </a:rPr>
                                  <m:t>−</m:t>
                                </m:r>
                                <m:r>
                                  <a:rPr lang="en-US">
                                    <a:solidFill>
                                      <a:schemeClr val="tx1"/>
                                    </a:solidFill>
                                  </a:rPr>
                                  <m:t>23</m:t>
                                </m:r>
                                <m:r>
                                  <a:rPr lang="en-US">
                                    <a:solidFill>
                                      <a:schemeClr val="tx1"/>
                                    </a:solidFill>
                                  </a:rPr>
                                  <m:t>.</m:t>
                                </m:r>
                                <m:r>
                                  <a:rPr lang="en-US">
                                    <a:solidFill>
                                      <a:schemeClr val="tx1"/>
                                    </a:solidFill>
                                  </a:rPr>
                                  <m:t>75</m:t>
                                </m:r>
                                <m:r>
                                  <a:rPr lang="en-US" i="1">
                                    <a:solidFill>
                                      <a:schemeClr val="tx1"/>
                                    </a:solidFill>
                                  </a:rPr>
                                  <m:t>)</m:t>
                                </m:r>
                              </m:e>
                              <m:sup>
                                <m:r>
                                  <a:rPr lang="en-US" i="1">
                                    <a:solidFill>
                                      <a:schemeClr val="tx1"/>
                                    </a:solidFill>
                                  </a:rPr>
                                  <m:t>2</m:t>
                                </m:r>
                              </m:sup>
                            </m:sSup>
                            <m:r>
                              <a:rPr lang="en-US" i="1">
                                <a:solidFill>
                                  <a:schemeClr val="tx1"/>
                                </a:solidFill>
                              </a:rPr>
                              <m:t>+</m:t>
                            </m:r>
                            <m:sSup>
                              <m:sSupPr>
                                <m:ctrlPr>
                                  <a:rPr lang="en-US" i="1">
                                    <a:solidFill>
                                      <a:schemeClr val="tx1"/>
                                    </a:solidFill>
                                  </a:rPr>
                                </m:ctrlPr>
                              </m:sSupPr>
                              <m:e>
                                <m:r>
                                  <a:rPr lang="en-US" i="1">
                                    <a:solidFill>
                                      <a:schemeClr val="tx1"/>
                                    </a:solidFill>
                                  </a:rPr>
                                  <m:t>(</m:t>
                                </m:r>
                                <m:r>
                                  <a:rPr lang="en-US" i="1">
                                    <a:solidFill>
                                      <a:schemeClr val="tx1"/>
                                    </a:solidFill>
                                  </a:rPr>
                                  <m:t>36</m:t>
                                </m:r>
                                <m:r>
                                  <a:rPr lang="en-US" i="1">
                                    <a:solidFill>
                                      <a:schemeClr val="tx1"/>
                                    </a:solidFill>
                                  </a:rPr>
                                  <m:t>−</m:t>
                                </m:r>
                                <m:r>
                                  <a:rPr lang="en-US">
                                    <a:solidFill>
                                      <a:schemeClr val="tx1"/>
                                    </a:solidFill>
                                  </a:rPr>
                                  <m:t>23</m:t>
                                </m:r>
                                <m:r>
                                  <a:rPr lang="en-US">
                                    <a:solidFill>
                                      <a:schemeClr val="tx1"/>
                                    </a:solidFill>
                                  </a:rPr>
                                  <m:t>.</m:t>
                                </m:r>
                                <m:r>
                                  <a:rPr lang="en-US">
                                    <a:solidFill>
                                      <a:schemeClr val="tx1"/>
                                    </a:solidFill>
                                  </a:rPr>
                                  <m:t>75</m:t>
                                </m:r>
                                <m:r>
                                  <a:rPr lang="en-US" i="1">
                                    <a:solidFill>
                                      <a:schemeClr val="tx1"/>
                                    </a:solidFill>
                                  </a:rPr>
                                  <m:t>)</m:t>
                                </m:r>
                              </m:e>
                              <m:sup>
                                <m:r>
                                  <a:rPr lang="en-US" i="1">
                                    <a:solidFill>
                                      <a:schemeClr val="tx1"/>
                                    </a:solidFill>
                                  </a:rPr>
                                  <m:t>2</m:t>
                                </m:r>
                              </m:sup>
                            </m:sSup>
                          </m:num>
                          <m:den>
                            <m:r>
                              <a:rPr lang="en-US" i="1">
                                <a:solidFill>
                                  <a:schemeClr val="tx1"/>
                                </a:solidFill>
                              </a:rPr>
                              <m:t>4</m:t>
                            </m:r>
                          </m:den>
                        </m:f>
                      </m:e>
                    </m:rad>
                  </m:oMath>
                </a14:m>
                <a:r>
                  <a:rPr lang="en-US">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i="1">
                        <a:solidFill>
                          <a:schemeClr val="tx1"/>
                        </a:solidFill>
                      </a:rPr>
                      <m:t>≈</m:t>
                    </m:r>
                  </m:oMath>
                </a14:m>
                <a:r>
                  <a:rPr lang="en-US">
                    <a:solidFill>
                      <a:schemeClr val="tx1"/>
                    </a:solidFill>
                    <a:latin typeface="Times New Roman" panose="02020603050405020304" pitchFamily="18" charset="0"/>
                    <a:cs typeface="Times New Roman" panose="02020603050405020304" pitchFamily="18" charset="0"/>
                  </a:rPr>
                  <a:t> 9.68</a:t>
                </a:r>
              </a:p>
              <a:p>
                <a:pPr marL="1054100" lvl="2" indent="0" algn="just">
                  <a:buClr>
                    <a:schemeClr val="tx1"/>
                  </a:buClr>
                  <a:buNone/>
                </a:pPr>
                <a:endParaRPr lang="en-US">
                  <a:solidFill>
                    <a:schemeClr val="tx1"/>
                  </a:solidFill>
                  <a:latin typeface="Times New Roman" panose="02020603050405020304" pitchFamily="18" charset="0"/>
                  <a:cs typeface="Times New Roman" panose="02020603050405020304" pitchFamily="18" charset="0"/>
                </a:endParaRPr>
              </a:p>
              <a:p>
                <a:pPr lvl="2" algn="just">
                  <a:buClr>
                    <a:schemeClr val="tx1"/>
                  </a:buClr>
                  <a:buFont typeface="Courier New" panose="02070309020205020404" pitchFamily="49" charset="0"/>
                  <a:buChar char="o"/>
                </a:pPr>
                <a:endParaRPr lang="en-US">
                  <a:solidFill>
                    <a:schemeClr val="tx1"/>
                  </a:solidFill>
                  <a:latin typeface="Times New Roman" panose="02020603050405020304" pitchFamily="18" charset="0"/>
                  <a:cs typeface="Times New Roman" panose="02020603050405020304" pitchFamily="18" charset="0"/>
                </a:endParaRPr>
              </a:p>
              <a:p>
                <a:pPr lvl="2" algn="just">
                  <a:buClr>
                    <a:schemeClr val="tx1"/>
                  </a:buClr>
                  <a:buFont typeface="Courier New" panose="02070309020205020404" pitchFamily="49" charset="0"/>
                  <a:buChar char="o"/>
                </a:pPr>
                <a:endParaRPr lang="en-US">
                  <a:solidFill>
                    <a:schemeClr val="tx1"/>
                  </a:solidFill>
                  <a:latin typeface="Times New Roman" panose="02020603050405020304" pitchFamily="18" charset="0"/>
                  <a:cs typeface="Times New Roman" panose="02020603050405020304" pitchFamily="18" charset="0"/>
                </a:endParaRPr>
              </a:p>
              <a:p>
                <a:pPr lvl="2" algn="just">
                  <a:buClr>
                    <a:schemeClr val="tx1"/>
                  </a:buClr>
                  <a:buFont typeface="Courier New" panose="02070309020205020404" pitchFamily="49" charset="0"/>
                  <a:buChar char="o"/>
                </a:pPr>
                <a:endParaRPr lang="en-US">
                  <a:solidFill>
                    <a:schemeClr val="tx1"/>
                  </a:solidFill>
                  <a:latin typeface="Times New Roman" panose="02020603050405020304" pitchFamily="18" charset="0"/>
                  <a:cs typeface="Times New Roman" panose="02020603050405020304" pitchFamily="18" charset="0"/>
                </a:endParaRPr>
              </a:p>
              <a:p>
                <a:pPr lvl="2" algn="just">
                  <a:buClr>
                    <a:schemeClr val="tx1"/>
                  </a:buClr>
                  <a:buFont typeface="Courier New" panose="02070309020205020404" pitchFamily="49" charset="0"/>
                  <a:buChar char="o"/>
                </a:pPr>
                <a:endParaRPr lang="en-US">
                  <a:solidFill>
                    <a:schemeClr val="tx1"/>
                  </a:solidFill>
                  <a:latin typeface="Times New Roman" panose="02020603050405020304" pitchFamily="18" charset="0"/>
                  <a:cs typeface="Times New Roman" panose="02020603050405020304" pitchFamily="18" charset="0"/>
                </a:endParaRPr>
              </a:p>
              <a:p>
                <a:pPr marL="1054100" lvl="2" indent="0" algn="just">
                  <a:buClr>
                    <a:schemeClr val="tx1"/>
                  </a:buClr>
                  <a:buNone/>
                </a:pPr>
                <a:endParaRPr lang="en-US">
                  <a:solidFill>
                    <a:schemeClr val="tx1"/>
                  </a:solidFill>
                  <a:latin typeface="Times New Roman" panose="02020603050405020304" pitchFamily="18" charset="0"/>
                  <a:cs typeface="Times New Roman" panose="02020603050405020304" pitchFamily="18" charset="0"/>
                </a:endParaRPr>
              </a:p>
              <a:p>
                <a:pPr lvl="0" algn="just">
                  <a:buClr>
                    <a:schemeClr val="tx1"/>
                  </a:buClr>
                  <a:buFont typeface="Arial" panose="020B0604020202020204" pitchFamily="34" charset="0"/>
                  <a:buChar char="•"/>
                </a:pPr>
                <a:endParaRPr lang="en-US" sz="1800">
                  <a:solidFill>
                    <a:schemeClr val="tx1"/>
                  </a:solidFill>
                  <a:latin typeface="Times New Roman" panose="02020603050405020304" pitchFamily="18" charset="0"/>
                  <a:cs typeface="Times New Roman" panose="02020603050405020304" pitchFamily="18" charset="0"/>
                </a:endParaRPr>
              </a:p>
              <a:p>
                <a:pPr marL="139700" lvl="0" indent="0" algn="just">
                  <a:buClr>
                    <a:schemeClr val="tx1"/>
                  </a:buClr>
                  <a:buNone/>
                </a:pPr>
                <a:endParaRPr lang="en-US">
                  <a:solidFill>
                    <a:schemeClr val="tx1"/>
                  </a:solidFill>
                  <a:latin typeface="Times New Roman" panose="02020603050405020304" pitchFamily="18" charset="0"/>
                  <a:cs typeface="Times New Roman" panose="02020603050405020304" pitchFamily="18" charset="0"/>
                </a:endParaRPr>
              </a:p>
              <a:p>
                <a:pPr lvl="1" algn="just" fontAlgn="base">
                  <a:buClr>
                    <a:schemeClr val="tx1"/>
                  </a:buClr>
                  <a:buFont typeface="Arial" panose="020B0604020202020204" pitchFamily="34" charset="0"/>
                  <a:buChar char="•"/>
                </a:pPr>
                <a:endParaRPr lang="en-US">
                  <a:solidFill>
                    <a:schemeClr val="tx1"/>
                  </a:solidFill>
                  <a:latin typeface="Times New Roman" panose="02020603050405020304" pitchFamily="18" charset="0"/>
                  <a:cs typeface="Times New Roman" panose="02020603050405020304" pitchFamily="18" charset="0"/>
                </a:endParaRPr>
              </a:p>
              <a:p>
                <a:pPr lvl="3" algn="just" fontAlgn="base">
                  <a:buClr>
                    <a:schemeClr val="tx1"/>
                  </a:buClr>
                  <a:buFont typeface="Courier New" panose="02070309020205020404" pitchFamily="49" charset="0"/>
                  <a:buChar char="o"/>
                </a:pPr>
                <a:endParaRPr lang="en-US" sz="2000" u="sng">
                  <a:solidFill>
                    <a:schemeClr val="tx1"/>
                  </a:solidFill>
                  <a:latin typeface="Times New Roman" panose="02020603050405020304" pitchFamily="18" charset="0"/>
                  <a:cs typeface="Times New Roman" panose="02020603050405020304" pitchFamily="18" charset="0"/>
                </a:endParaRPr>
              </a:p>
              <a:p>
                <a:pPr marL="1511300" lvl="3" indent="0" algn="just" fontAlgn="base">
                  <a:buClr>
                    <a:schemeClr val="tx1"/>
                  </a:buClr>
                  <a:buNone/>
                </a:pPr>
                <a:endParaRPr lang="en-US" sz="2000" u="sng">
                  <a:solidFill>
                    <a:schemeClr val="tx1"/>
                  </a:solidFill>
                  <a:latin typeface="Times New Roman" panose="02020603050405020304" pitchFamily="18" charset="0"/>
                  <a:cs typeface="Times New Roman" panose="02020603050405020304" pitchFamily="18" charset="0"/>
                </a:endParaRPr>
              </a:p>
            </p:txBody>
          </p:sp>
        </mc:Choice>
        <mc:Fallback>
          <p:sp>
            <p:nvSpPr>
              <p:cNvPr id="4" name="Google Shape;860;p53">
                <a:extLst>
                  <a:ext uri="{FF2B5EF4-FFF2-40B4-BE49-F238E27FC236}">
                    <a16:creationId xmlns:a16="http://schemas.microsoft.com/office/drawing/2014/main" id="{F69AA371-CD19-5C4A-600A-00FB6CEAEABB}"/>
                  </a:ext>
                </a:extLst>
              </p:cNvPr>
              <p:cNvSpPr txBox="1">
                <a:spLocks noGrp="1" noRot="1" noChangeAspect="1" noMove="1" noResize="1" noEditPoints="1" noAdjustHandles="1" noChangeArrowheads="1" noChangeShapeType="1" noTextEdit="1"/>
              </p:cNvSpPr>
              <p:nvPr>
                <p:ph type="body" idx="1"/>
              </p:nvPr>
            </p:nvSpPr>
            <p:spPr>
              <a:xfrm>
                <a:off x="-314327" y="542662"/>
                <a:ext cx="8958263" cy="4315088"/>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32210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Google Shape;860;p53">
                <a:extLst>
                  <a:ext uri="{FF2B5EF4-FFF2-40B4-BE49-F238E27FC236}">
                    <a16:creationId xmlns:a16="http://schemas.microsoft.com/office/drawing/2014/main" id="{EDFA6683-A999-1FAC-BAA7-97E37F7EFA4A}"/>
                  </a:ext>
                </a:extLst>
              </p:cNvPr>
              <p:cNvSpPr txBox="1">
                <a:spLocks noGrp="1"/>
              </p:cNvSpPr>
              <p:nvPr>
                <p:ph type="body" idx="1"/>
              </p:nvPr>
            </p:nvSpPr>
            <p:spPr>
              <a:xfrm>
                <a:off x="-371478" y="828412"/>
                <a:ext cx="8958263" cy="4315088"/>
              </a:xfrm>
              <a:prstGeom prst="rect">
                <a:avLst/>
              </a:prstGeom>
            </p:spPr>
            <p:txBody>
              <a:bodyPr spcFirstLastPara="1" wrap="square" lIns="91425" tIns="91425" rIns="91425" bIns="91425" anchor="t" anchorCtr="0">
                <a:noAutofit/>
              </a:bodyPr>
              <a:lstStyle/>
              <a:p>
                <a:pPr lvl="2" algn="just">
                  <a:buClr>
                    <a:schemeClr val="tx1"/>
                  </a:buClr>
                  <a:buFont typeface="Courier New" panose="02070309020205020404" pitchFamily="49" charset="0"/>
                  <a:buChar char="o"/>
                </a:pPr>
                <a:r>
                  <a:rPr lang="en-US">
                    <a:latin typeface="Times New Roman" panose="02020603050405020304" pitchFamily="18" charset="0"/>
                    <a:cs typeface="Times New Roman" panose="02020603050405020304" pitchFamily="18" charset="0"/>
                  </a:rPr>
                  <a:t>Khối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2</m:t>
                        </m:r>
                      </m:sub>
                    </m:sSub>
                  </m:oMath>
                </a14:m>
                <a:r>
                  <a:rPr lang="en-US">
                    <a:solidFill>
                      <a:schemeClr val="tx1"/>
                    </a:solidFill>
                    <a:latin typeface="Times New Roman" panose="02020603050405020304" pitchFamily="18" charset="0"/>
                    <a:cs typeface="Times New Roman" panose="02020603050405020304" pitchFamily="18" charset="0"/>
                  </a:rPr>
                  <a:t>: </a:t>
                </a:r>
              </a:p>
              <a:p>
                <a:pPr marL="139700" indent="0" algn="ctr">
                  <a:buNone/>
                </a:pPr>
                <a:r>
                  <a:rPr lang="en-US" sz="120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smtClean="0">
                            <a:solidFill>
                              <a:schemeClr val="tx1"/>
                            </a:solidFill>
                          </a:rPr>
                        </m:ctrlPr>
                      </m:sSubPr>
                      <m:e>
                        <m:r>
                          <a:rPr lang="en-US" i="1">
                            <a:solidFill>
                              <a:schemeClr val="tx1"/>
                            </a:solidFill>
                          </a:rPr>
                          <m:t>𝜇</m:t>
                        </m:r>
                      </m:e>
                      <m:sub>
                        <m:sSub>
                          <m:sSubPr>
                            <m:ctrlPr>
                              <a:rPr lang="en-US" i="1">
                                <a:solidFill>
                                  <a:schemeClr val="tx1"/>
                                </a:solidFill>
                              </a:rPr>
                            </m:ctrlPr>
                          </m:sSubPr>
                          <m:e>
                            <m:r>
                              <a:rPr lang="en-US" i="1">
                                <a:solidFill>
                                  <a:schemeClr val="tx1"/>
                                </a:solidFill>
                              </a:rPr>
                              <m:t>𝐺</m:t>
                            </m:r>
                          </m:e>
                          <m:sub>
                            <m:r>
                              <a:rPr lang="en-US" i="1">
                                <a:solidFill>
                                  <a:schemeClr val="tx1"/>
                                </a:solidFill>
                              </a:rPr>
                              <m:t>2</m:t>
                            </m:r>
                          </m:sub>
                        </m:sSub>
                      </m:sub>
                    </m:sSub>
                  </m:oMath>
                </a14:m>
                <a:r>
                  <a:rPr lang="en-US">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f>
                      <m:fPr>
                        <m:ctrlPr>
                          <a:rPr lang="en-US" i="1">
                            <a:solidFill>
                              <a:schemeClr val="tx1"/>
                            </a:solidFill>
                          </a:rPr>
                        </m:ctrlPr>
                      </m:fPr>
                      <m:num>
                        <m:r>
                          <a:rPr lang="en-US" i="1">
                            <a:solidFill>
                              <a:schemeClr val="tx1"/>
                            </a:solidFill>
                          </a:rPr>
                          <m:t>25+35+44+35</m:t>
                        </m:r>
                      </m:num>
                      <m:den>
                        <m:r>
                          <a:rPr lang="en-US" i="1">
                            <a:solidFill>
                              <a:schemeClr val="tx1"/>
                            </a:solidFill>
                          </a:rPr>
                          <m:t>4</m:t>
                        </m:r>
                      </m:den>
                    </m:f>
                  </m:oMath>
                </a14:m>
                <a:r>
                  <a:rPr lang="en-US">
                    <a:solidFill>
                      <a:schemeClr val="tx1"/>
                    </a:solidFill>
                    <a:latin typeface="Times New Roman" panose="02020603050405020304" pitchFamily="18" charset="0"/>
                    <a:cs typeface="Times New Roman" panose="02020603050405020304" pitchFamily="18" charset="0"/>
                  </a:rPr>
                  <a:t> = 34.75</a:t>
                </a:r>
              </a:p>
              <a:p>
                <a:pPr marL="139700" indent="0" algn="ctr">
                  <a:buNone/>
                </a:pPr>
                <a14:m>
                  <m:oMath xmlns:m="http://schemas.openxmlformats.org/officeDocument/2006/math">
                    <m:sSub>
                      <m:sSubPr>
                        <m:ctrlPr>
                          <a:rPr lang="en-US" i="1">
                            <a:solidFill>
                              <a:schemeClr val="tx1"/>
                            </a:solidFill>
                          </a:rPr>
                        </m:ctrlPr>
                      </m:sSubPr>
                      <m:e>
                        <m:r>
                          <a:rPr lang="en-US" i="1">
                            <a:solidFill>
                              <a:schemeClr val="tx1"/>
                            </a:solidFill>
                          </a:rPr>
                          <m:t>𝜎</m:t>
                        </m:r>
                      </m:e>
                      <m:sub>
                        <m:sSub>
                          <m:sSubPr>
                            <m:ctrlPr>
                              <a:rPr lang="en-US" i="1">
                                <a:solidFill>
                                  <a:schemeClr val="tx1"/>
                                </a:solidFill>
                              </a:rPr>
                            </m:ctrlPr>
                          </m:sSubPr>
                          <m:e>
                            <m:r>
                              <a:rPr lang="en-US" i="1">
                                <a:solidFill>
                                  <a:schemeClr val="tx1"/>
                                </a:solidFill>
                              </a:rPr>
                              <m:t>𝐺</m:t>
                            </m:r>
                          </m:e>
                          <m:sub>
                            <m:r>
                              <a:rPr lang="en-US" i="1">
                                <a:solidFill>
                                  <a:schemeClr val="tx1"/>
                                </a:solidFill>
                              </a:rPr>
                              <m:t>2</m:t>
                            </m:r>
                          </m:sub>
                        </m:sSub>
                      </m:sub>
                    </m:sSub>
                  </m:oMath>
                </a14:m>
                <a:r>
                  <a:rPr lang="en-US">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rad>
                      <m:radPr>
                        <m:degHide m:val="on"/>
                        <m:ctrlPr>
                          <a:rPr lang="en-US" i="1">
                            <a:solidFill>
                              <a:schemeClr val="tx1"/>
                            </a:solidFill>
                          </a:rPr>
                        </m:ctrlPr>
                      </m:radPr>
                      <m:deg/>
                      <m:e>
                        <m:f>
                          <m:fPr>
                            <m:ctrlPr>
                              <a:rPr lang="en-US" i="1">
                                <a:solidFill>
                                  <a:schemeClr val="tx1"/>
                                </a:solidFill>
                              </a:rPr>
                            </m:ctrlPr>
                          </m:fPr>
                          <m:num>
                            <m:sSup>
                              <m:sSupPr>
                                <m:ctrlPr>
                                  <a:rPr lang="en-US" i="1">
                                    <a:solidFill>
                                      <a:schemeClr val="tx1"/>
                                    </a:solidFill>
                                  </a:rPr>
                                </m:ctrlPr>
                              </m:sSupPr>
                              <m:e>
                                <m:r>
                                  <a:rPr lang="en-US" i="1">
                                    <a:solidFill>
                                      <a:schemeClr val="tx1"/>
                                    </a:solidFill>
                                  </a:rPr>
                                  <m:t>(25−</m:t>
                                </m:r>
                                <m:r>
                                  <a:rPr lang="en-US">
                                    <a:solidFill>
                                      <a:schemeClr val="tx1"/>
                                    </a:solidFill>
                                  </a:rPr>
                                  <m:t>34.75)</m:t>
                                </m:r>
                              </m:e>
                              <m:sup>
                                <m:r>
                                  <a:rPr lang="en-US" i="1">
                                    <a:solidFill>
                                      <a:schemeClr val="tx1"/>
                                    </a:solidFill>
                                  </a:rPr>
                                  <m:t>2</m:t>
                                </m:r>
                              </m:sup>
                            </m:sSup>
                            <m:r>
                              <a:rPr lang="en-US" i="1">
                                <a:solidFill>
                                  <a:schemeClr val="tx1"/>
                                </a:solidFill>
                              </a:rPr>
                              <m:t>+ </m:t>
                            </m:r>
                            <m:sSup>
                              <m:sSupPr>
                                <m:ctrlPr>
                                  <a:rPr lang="en-US" i="1">
                                    <a:solidFill>
                                      <a:schemeClr val="tx1"/>
                                    </a:solidFill>
                                  </a:rPr>
                                </m:ctrlPr>
                              </m:sSupPr>
                              <m:e>
                                <m:r>
                                  <a:rPr lang="en-US" i="1">
                                    <a:solidFill>
                                      <a:schemeClr val="tx1"/>
                                    </a:solidFill>
                                  </a:rPr>
                                  <m:t>(35−</m:t>
                                </m:r>
                                <m:r>
                                  <a:rPr lang="en-US">
                                    <a:solidFill>
                                      <a:schemeClr val="tx1"/>
                                    </a:solidFill>
                                  </a:rPr>
                                  <m:t>34.75</m:t>
                                </m:r>
                                <m:r>
                                  <a:rPr lang="en-US" i="1">
                                    <a:solidFill>
                                      <a:schemeClr val="tx1"/>
                                    </a:solidFill>
                                  </a:rPr>
                                  <m:t>)</m:t>
                                </m:r>
                              </m:e>
                              <m:sup>
                                <m:r>
                                  <a:rPr lang="en-US" i="1">
                                    <a:solidFill>
                                      <a:schemeClr val="tx1"/>
                                    </a:solidFill>
                                  </a:rPr>
                                  <m:t>2</m:t>
                                </m:r>
                              </m:sup>
                            </m:sSup>
                            <m:r>
                              <a:rPr lang="en-US" i="1">
                                <a:solidFill>
                                  <a:schemeClr val="tx1"/>
                                </a:solidFill>
                              </a:rPr>
                              <m:t>+</m:t>
                            </m:r>
                            <m:sSup>
                              <m:sSupPr>
                                <m:ctrlPr>
                                  <a:rPr lang="en-US" i="1">
                                    <a:solidFill>
                                      <a:schemeClr val="tx1"/>
                                    </a:solidFill>
                                  </a:rPr>
                                </m:ctrlPr>
                              </m:sSupPr>
                              <m:e>
                                <m:r>
                                  <a:rPr lang="en-US" i="1">
                                    <a:solidFill>
                                      <a:schemeClr val="tx1"/>
                                    </a:solidFill>
                                  </a:rPr>
                                  <m:t>(44−</m:t>
                                </m:r>
                                <m:r>
                                  <a:rPr lang="en-US">
                                    <a:solidFill>
                                      <a:schemeClr val="tx1"/>
                                    </a:solidFill>
                                  </a:rPr>
                                  <m:t>34.75</m:t>
                                </m:r>
                                <m:r>
                                  <a:rPr lang="en-US" i="1">
                                    <a:solidFill>
                                      <a:schemeClr val="tx1"/>
                                    </a:solidFill>
                                  </a:rPr>
                                  <m:t>)</m:t>
                                </m:r>
                              </m:e>
                              <m:sup>
                                <m:r>
                                  <a:rPr lang="en-US" i="1">
                                    <a:solidFill>
                                      <a:schemeClr val="tx1"/>
                                    </a:solidFill>
                                  </a:rPr>
                                  <m:t>2</m:t>
                                </m:r>
                              </m:sup>
                            </m:sSup>
                            <m:r>
                              <a:rPr lang="en-US" i="1">
                                <a:solidFill>
                                  <a:schemeClr val="tx1"/>
                                </a:solidFill>
                              </a:rPr>
                              <m:t>+</m:t>
                            </m:r>
                            <m:sSup>
                              <m:sSupPr>
                                <m:ctrlPr>
                                  <a:rPr lang="en-US" i="1">
                                    <a:solidFill>
                                      <a:schemeClr val="tx1"/>
                                    </a:solidFill>
                                  </a:rPr>
                                </m:ctrlPr>
                              </m:sSupPr>
                              <m:e>
                                <m:r>
                                  <a:rPr lang="en-US" i="1">
                                    <a:solidFill>
                                      <a:schemeClr val="tx1"/>
                                    </a:solidFill>
                                  </a:rPr>
                                  <m:t>(35−</m:t>
                                </m:r>
                                <m:r>
                                  <a:rPr lang="en-US">
                                    <a:solidFill>
                                      <a:schemeClr val="tx1"/>
                                    </a:solidFill>
                                  </a:rPr>
                                  <m:t>34.75</m:t>
                                </m:r>
                                <m:r>
                                  <a:rPr lang="en-US" i="1">
                                    <a:solidFill>
                                      <a:schemeClr val="tx1"/>
                                    </a:solidFill>
                                  </a:rPr>
                                  <m:t>)</m:t>
                                </m:r>
                              </m:e>
                              <m:sup>
                                <m:r>
                                  <a:rPr lang="en-US" i="1">
                                    <a:solidFill>
                                      <a:schemeClr val="tx1"/>
                                    </a:solidFill>
                                  </a:rPr>
                                  <m:t>2</m:t>
                                </m:r>
                              </m:sup>
                            </m:sSup>
                          </m:num>
                          <m:den>
                            <m:r>
                              <a:rPr lang="en-US" i="1">
                                <a:solidFill>
                                  <a:schemeClr val="tx1"/>
                                </a:solidFill>
                              </a:rPr>
                              <m:t>4</m:t>
                            </m:r>
                          </m:den>
                        </m:f>
                      </m:e>
                    </m:rad>
                  </m:oMath>
                </a14:m>
                <a:r>
                  <a:rPr lang="en-US">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i="1">
                        <a:solidFill>
                          <a:schemeClr val="tx1"/>
                        </a:solidFill>
                      </a:rPr>
                      <m:t>≈</m:t>
                    </m:r>
                  </m:oMath>
                </a14:m>
                <a:r>
                  <a:rPr lang="en-US">
                    <a:solidFill>
                      <a:schemeClr val="tx1"/>
                    </a:solidFill>
                    <a:latin typeface="Times New Roman" panose="02020603050405020304" pitchFamily="18" charset="0"/>
                    <a:cs typeface="Times New Roman" panose="02020603050405020304" pitchFamily="18" charset="0"/>
                  </a:rPr>
                  <a:t> 8.54</a:t>
                </a:r>
              </a:p>
              <a:p>
                <a:pPr marL="139700" indent="0" algn="ctr">
                  <a:buNone/>
                </a:pPr>
                <a:endParaRPr lang="en-US">
                  <a:solidFill>
                    <a:schemeClr val="tx1"/>
                  </a:solidFill>
                  <a:latin typeface="Times New Roman" panose="02020603050405020304" pitchFamily="18" charset="0"/>
                  <a:cs typeface="Times New Roman" panose="02020603050405020304" pitchFamily="18" charset="0"/>
                </a:endParaRPr>
              </a:p>
              <a:p>
                <a:pPr lvl="2" algn="just">
                  <a:buClr>
                    <a:schemeClr val="tx1"/>
                  </a:buClr>
                  <a:buFont typeface="Courier New" panose="02070309020205020404" pitchFamily="49" charset="0"/>
                  <a:buChar char="o"/>
                </a:pPr>
                <a:r>
                  <a:rPr lang="en-US">
                    <a:latin typeface="Times New Roman" panose="02020603050405020304" pitchFamily="18" charset="0"/>
                    <a:cs typeface="Times New Roman" panose="02020603050405020304" pitchFamily="18" charset="0"/>
                  </a:rPr>
                  <a:t>Khối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3</m:t>
                        </m:r>
                      </m:sub>
                    </m:sSub>
                  </m:oMath>
                </a14:m>
                <a:r>
                  <a:rPr lang="en-US">
                    <a:solidFill>
                      <a:schemeClr val="tx1"/>
                    </a:solidFill>
                    <a:latin typeface="Times New Roman" panose="02020603050405020304" pitchFamily="18" charset="0"/>
                    <a:cs typeface="Times New Roman" panose="02020603050405020304" pitchFamily="18" charset="0"/>
                  </a:rPr>
                  <a:t>: </a:t>
                </a:r>
              </a:p>
              <a:p>
                <a:pPr marL="139700" indent="0" algn="ctr">
                  <a:buNone/>
                </a:pPr>
                <a14:m>
                  <m:oMath xmlns:m="http://schemas.openxmlformats.org/officeDocument/2006/math">
                    <m:sSub>
                      <m:sSubPr>
                        <m:ctrlPr>
                          <a:rPr lang="en-US" i="1" smtClean="0">
                            <a:solidFill>
                              <a:schemeClr val="tx1"/>
                            </a:solidFill>
                          </a:rPr>
                        </m:ctrlPr>
                      </m:sSubPr>
                      <m:e>
                        <m:r>
                          <a:rPr lang="en-US" i="1">
                            <a:solidFill>
                              <a:schemeClr val="tx1"/>
                            </a:solidFill>
                          </a:rPr>
                          <m:t>𝜇</m:t>
                        </m:r>
                      </m:e>
                      <m:sub>
                        <m:sSub>
                          <m:sSubPr>
                            <m:ctrlPr>
                              <a:rPr lang="en-US" i="1">
                                <a:solidFill>
                                  <a:schemeClr val="tx1"/>
                                </a:solidFill>
                              </a:rPr>
                            </m:ctrlPr>
                          </m:sSubPr>
                          <m:e>
                            <m:r>
                              <a:rPr lang="en-US" i="1">
                                <a:solidFill>
                                  <a:schemeClr val="tx1"/>
                                </a:solidFill>
                              </a:rPr>
                              <m:t>𝐺</m:t>
                            </m:r>
                          </m:e>
                          <m:sub>
                            <m:r>
                              <a:rPr lang="en-US" i="1">
                                <a:solidFill>
                                  <a:schemeClr val="tx1"/>
                                </a:solidFill>
                              </a:rPr>
                              <m:t>3</m:t>
                            </m:r>
                          </m:sub>
                        </m:sSub>
                      </m:sub>
                    </m:sSub>
                  </m:oMath>
                </a14:m>
                <a:r>
                  <a:rPr lang="en-US">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f>
                      <m:fPr>
                        <m:ctrlPr>
                          <a:rPr lang="en-US" i="1">
                            <a:solidFill>
                              <a:schemeClr val="tx1"/>
                            </a:solidFill>
                          </a:rPr>
                        </m:ctrlPr>
                      </m:fPr>
                      <m:num>
                        <m:r>
                          <a:rPr lang="en-US" i="1">
                            <a:solidFill>
                              <a:schemeClr val="tx1"/>
                            </a:solidFill>
                          </a:rPr>
                          <m:t>92+95+29+12</m:t>
                        </m:r>
                      </m:num>
                      <m:den>
                        <m:r>
                          <a:rPr lang="en-US" i="1">
                            <a:solidFill>
                              <a:schemeClr val="tx1"/>
                            </a:solidFill>
                          </a:rPr>
                          <m:t>4</m:t>
                        </m:r>
                      </m:den>
                    </m:f>
                  </m:oMath>
                </a14:m>
                <a:r>
                  <a:rPr lang="en-US">
                    <a:solidFill>
                      <a:schemeClr val="tx1"/>
                    </a:solidFill>
                    <a:latin typeface="Times New Roman" panose="02020603050405020304" pitchFamily="18" charset="0"/>
                    <a:cs typeface="Times New Roman" panose="02020603050405020304" pitchFamily="18" charset="0"/>
                  </a:rPr>
                  <a:t> = 57</a:t>
                </a:r>
              </a:p>
              <a:p>
                <a:pPr marL="139700" indent="0" algn="ctr">
                  <a:buNone/>
                </a:pPr>
                <a14:m>
                  <m:oMath xmlns:m="http://schemas.openxmlformats.org/officeDocument/2006/math">
                    <m:sSub>
                      <m:sSubPr>
                        <m:ctrlPr>
                          <a:rPr lang="en-US" i="1">
                            <a:solidFill>
                              <a:schemeClr val="tx1"/>
                            </a:solidFill>
                          </a:rPr>
                        </m:ctrlPr>
                      </m:sSubPr>
                      <m:e>
                        <m:r>
                          <a:rPr lang="en-US" i="1">
                            <a:solidFill>
                              <a:schemeClr val="tx1"/>
                            </a:solidFill>
                          </a:rPr>
                          <m:t>𝜎</m:t>
                        </m:r>
                      </m:e>
                      <m:sub>
                        <m:sSub>
                          <m:sSubPr>
                            <m:ctrlPr>
                              <a:rPr lang="en-US" i="1">
                                <a:solidFill>
                                  <a:schemeClr val="tx1"/>
                                </a:solidFill>
                              </a:rPr>
                            </m:ctrlPr>
                          </m:sSubPr>
                          <m:e>
                            <m:r>
                              <a:rPr lang="en-US" i="1">
                                <a:solidFill>
                                  <a:schemeClr val="tx1"/>
                                </a:solidFill>
                              </a:rPr>
                              <m:t>𝐺</m:t>
                            </m:r>
                          </m:e>
                          <m:sub>
                            <m:r>
                              <a:rPr lang="en-US" i="1">
                                <a:solidFill>
                                  <a:schemeClr val="tx1"/>
                                </a:solidFill>
                              </a:rPr>
                              <m:t>3</m:t>
                            </m:r>
                          </m:sub>
                        </m:sSub>
                      </m:sub>
                    </m:sSub>
                  </m:oMath>
                </a14:m>
                <a:r>
                  <a:rPr lang="en-US">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rad>
                      <m:radPr>
                        <m:degHide m:val="on"/>
                        <m:ctrlPr>
                          <a:rPr lang="en-US" i="1">
                            <a:solidFill>
                              <a:schemeClr val="tx1"/>
                            </a:solidFill>
                          </a:rPr>
                        </m:ctrlPr>
                      </m:radPr>
                      <m:deg/>
                      <m:e>
                        <m:f>
                          <m:fPr>
                            <m:ctrlPr>
                              <a:rPr lang="en-US" i="1">
                                <a:solidFill>
                                  <a:schemeClr val="tx1"/>
                                </a:solidFill>
                              </a:rPr>
                            </m:ctrlPr>
                          </m:fPr>
                          <m:num>
                            <m:sSup>
                              <m:sSupPr>
                                <m:ctrlPr>
                                  <a:rPr lang="en-US" i="1">
                                    <a:solidFill>
                                      <a:schemeClr val="tx1"/>
                                    </a:solidFill>
                                  </a:rPr>
                                </m:ctrlPr>
                              </m:sSupPr>
                              <m:e>
                                <m:r>
                                  <a:rPr lang="en-US" i="1">
                                    <a:solidFill>
                                      <a:schemeClr val="tx1"/>
                                    </a:solidFill>
                                  </a:rPr>
                                  <m:t>(92−</m:t>
                                </m:r>
                                <m:r>
                                  <a:rPr lang="en-US">
                                    <a:solidFill>
                                      <a:schemeClr val="tx1"/>
                                    </a:solidFill>
                                  </a:rPr>
                                  <m:t>57</m:t>
                                </m:r>
                                <m:r>
                                  <a:rPr lang="en-US" i="1">
                                    <a:solidFill>
                                      <a:schemeClr val="tx1"/>
                                    </a:solidFill>
                                  </a:rPr>
                                  <m:t>)</m:t>
                                </m:r>
                              </m:e>
                              <m:sup>
                                <m:r>
                                  <a:rPr lang="en-US" i="1">
                                    <a:solidFill>
                                      <a:schemeClr val="tx1"/>
                                    </a:solidFill>
                                  </a:rPr>
                                  <m:t>2</m:t>
                                </m:r>
                              </m:sup>
                            </m:sSup>
                            <m:r>
                              <a:rPr lang="en-US" i="1">
                                <a:solidFill>
                                  <a:schemeClr val="tx1"/>
                                </a:solidFill>
                              </a:rPr>
                              <m:t>+ </m:t>
                            </m:r>
                            <m:sSup>
                              <m:sSupPr>
                                <m:ctrlPr>
                                  <a:rPr lang="en-US" i="1">
                                    <a:solidFill>
                                      <a:schemeClr val="tx1"/>
                                    </a:solidFill>
                                  </a:rPr>
                                </m:ctrlPr>
                              </m:sSupPr>
                              <m:e>
                                <m:r>
                                  <a:rPr lang="en-US" i="1">
                                    <a:solidFill>
                                      <a:schemeClr val="tx1"/>
                                    </a:solidFill>
                                  </a:rPr>
                                  <m:t>(95−</m:t>
                                </m:r>
                                <m:r>
                                  <a:rPr lang="en-US">
                                    <a:solidFill>
                                      <a:schemeClr val="tx1"/>
                                    </a:solidFill>
                                  </a:rPr>
                                  <m:t>57</m:t>
                                </m:r>
                                <m:r>
                                  <a:rPr lang="en-US" i="1">
                                    <a:solidFill>
                                      <a:schemeClr val="tx1"/>
                                    </a:solidFill>
                                  </a:rPr>
                                  <m:t>)</m:t>
                                </m:r>
                              </m:e>
                              <m:sup>
                                <m:r>
                                  <a:rPr lang="en-US" i="1">
                                    <a:solidFill>
                                      <a:schemeClr val="tx1"/>
                                    </a:solidFill>
                                  </a:rPr>
                                  <m:t>2</m:t>
                                </m:r>
                              </m:sup>
                            </m:sSup>
                            <m:r>
                              <a:rPr lang="en-US" i="1">
                                <a:solidFill>
                                  <a:schemeClr val="tx1"/>
                                </a:solidFill>
                              </a:rPr>
                              <m:t>+</m:t>
                            </m:r>
                            <m:sSup>
                              <m:sSupPr>
                                <m:ctrlPr>
                                  <a:rPr lang="en-US" i="1">
                                    <a:solidFill>
                                      <a:schemeClr val="tx1"/>
                                    </a:solidFill>
                                  </a:rPr>
                                </m:ctrlPr>
                              </m:sSupPr>
                              <m:e>
                                <m:r>
                                  <a:rPr lang="en-US" i="1">
                                    <a:solidFill>
                                      <a:schemeClr val="tx1"/>
                                    </a:solidFill>
                                  </a:rPr>
                                  <m:t>(29−</m:t>
                                </m:r>
                                <m:r>
                                  <a:rPr lang="en-US">
                                    <a:solidFill>
                                      <a:schemeClr val="tx1"/>
                                    </a:solidFill>
                                  </a:rPr>
                                  <m:t>57</m:t>
                                </m:r>
                                <m:r>
                                  <a:rPr lang="en-US" i="1">
                                    <a:solidFill>
                                      <a:schemeClr val="tx1"/>
                                    </a:solidFill>
                                  </a:rPr>
                                  <m:t>)</m:t>
                                </m:r>
                              </m:e>
                              <m:sup>
                                <m:r>
                                  <a:rPr lang="en-US" i="1">
                                    <a:solidFill>
                                      <a:schemeClr val="tx1"/>
                                    </a:solidFill>
                                  </a:rPr>
                                  <m:t>2</m:t>
                                </m:r>
                              </m:sup>
                            </m:sSup>
                            <m:r>
                              <a:rPr lang="en-US" i="1">
                                <a:solidFill>
                                  <a:schemeClr val="tx1"/>
                                </a:solidFill>
                              </a:rPr>
                              <m:t>+</m:t>
                            </m:r>
                            <m:sSup>
                              <m:sSupPr>
                                <m:ctrlPr>
                                  <a:rPr lang="en-US" i="1">
                                    <a:solidFill>
                                      <a:schemeClr val="tx1"/>
                                    </a:solidFill>
                                  </a:rPr>
                                </m:ctrlPr>
                              </m:sSupPr>
                              <m:e>
                                <m:r>
                                  <a:rPr lang="en-US" i="1">
                                    <a:solidFill>
                                      <a:schemeClr val="tx1"/>
                                    </a:solidFill>
                                  </a:rPr>
                                  <m:t>(12−</m:t>
                                </m:r>
                                <m:r>
                                  <a:rPr lang="en-US">
                                    <a:solidFill>
                                      <a:schemeClr val="tx1"/>
                                    </a:solidFill>
                                  </a:rPr>
                                  <m:t>57</m:t>
                                </m:r>
                                <m:r>
                                  <a:rPr lang="en-US" i="1">
                                    <a:solidFill>
                                      <a:schemeClr val="tx1"/>
                                    </a:solidFill>
                                  </a:rPr>
                                  <m:t>)</m:t>
                                </m:r>
                              </m:e>
                              <m:sup>
                                <m:r>
                                  <a:rPr lang="en-US" i="1">
                                    <a:solidFill>
                                      <a:schemeClr val="tx1"/>
                                    </a:solidFill>
                                  </a:rPr>
                                  <m:t>2</m:t>
                                </m:r>
                              </m:sup>
                            </m:sSup>
                          </m:num>
                          <m:den>
                            <m:r>
                              <a:rPr lang="en-US" i="1">
                                <a:solidFill>
                                  <a:schemeClr val="tx1"/>
                                </a:solidFill>
                              </a:rPr>
                              <m:t>4</m:t>
                            </m:r>
                          </m:den>
                        </m:f>
                      </m:e>
                    </m:rad>
                  </m:oMath>
                </a14:m>
                <a:r>
                  <a:rPr lang="en-US">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i="1">
                        <a:solidFill>
                          <a:schemeClr val="tx1"/>
                        </a:solidFill>
                      </a:rPr>
                      <m:t>≈</m:t>
                    </m:r>
                  </m:oMath>
                </a14:m>
                <a:r>
                  <a:rPr lang="en-US">
                    <a:solidFill>
                      <a:schemeClr val="tx1"/>
                    </a:solidFill>
                    <a:latin typeface="Times New Roman" panose="02020603050405020304" pitchFamily="18" charset="0"/>
                    <a:cs typeface="Times New Roman" panose="02020603050405020304" pitchFamily="18" charset="0"/>
                  </a:rPr>
                  <a:t> 36.77</a:t>
                </a:r>
                <a:endParaRPr lang="en-US" sz="1200">
                  <a:solidFill>
                    <a:schemeClr val="tx1"/>
                  </a:solidFill>
                  <a:latin typeface="Times New Roman" panose="02020603050405020304" pitchFamily="18" charset="0"/>
                  <a:cs typeface="Times New Roman" panose="02020603050405020304" pitchFamily="18" charset="0"/>
                </a:endParaRPr>
              </a:p>
              <a:p>
                <a:pPr lvl="2" algn="just">
                  <a:buClr>
                    <a:schemeClr val="tx1"/>
                  </a:buClr>
                  <a:buFont typeface="Courier New" panose="02070309020205020404" pitchFamily="49" charset="0"/>
                  <a:buChar char="o"/>
                </a:pPr>
                <a:r>
                  <a:rPr lang="en-US">
                    <a:latin typeface="Times New Roman" panose="02020603050405020304" pitchFamily="18" charset="0"/>
                    <a:cs typeface="Times New Roman" panose="02020603050405020304" pitchFamily="18" charset="0"/>
                  </a:rPr>
                  <a:t>Khối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4</m:t>
                        </m:r>
                      </m:sub>
                    </m:sSub>
                  </m:oMath>
                </a14:m>
                <a:r>
                  <a:rPr lang="en-US">
                    <a:solidFill>
                      <a:schemeClr val="tx1"/>
                    </a:solidFill>
                    <a:latin typeface="Times New Roman" panose="02020603050405020304" pitchFamily="18" charset="0"/>
                    <a:cs typeface="Times New Roman" panose="02020603050405020304" pitchFamily="18" charset="0"/>
                  </a:rPr>
                  <a:t>:</a:t>
                </a:r>
              </a:p>
              <a:p>
                <a:pPr marL="139700" indent="0" algn="ctr">
                  <a:buNone/>
                </a:pPr>
                <a14:m>
                  <m:oMath xmlns:m="http://schemas.openxmlformats.org/officeDocument/2006/math">
                    <m:sSub>
                      <m:sSubPr>
                        <m:ctrlPr>
                          <a:rPr lang="en-US" i="1">
                            <a:solidFill>
                              <a:schemeClr val="tx1"/>
                            </a:solidFill>
                          </a:rPr>
                        </m:ctrlPr>
                      </m:sSubPr>
                      <m:e>
                        <m:r>
                          <a:rPr lang="en-US" i="1">
                            <a:solidFill>
                              <a:schemeClr val="tx1"/>
                            </a:solidFill>
                          </a:rPr>
                          <m:t>𝜇</m:t>
                        </m:r>
                      </m:e>
                      <m:sub>
                        <m:sSub>
                          <m:sSubPr>
                            <m:ctrlPr>
                              <a:rPr lang="en-US" i="1">
                                <a:solidFill>
                                  <a:schemeClr val="tx1"/>
                                </a:solidFill>
                              </a:rPr>
                            </m:ctrlPr>
                          </m:sSubPr>
                          <m:e>
                            <m:r>
                              <a:rPr lang="en-US" i="1">
                                <a:solidFill>
                                  <a:schemeClr val="tx1"/>
                                </a:solidFill>
                              </a:rPr>
                              <m:t>𝐺</m:t>
                            </m:r>
                          </m:e>
                          <m:sub>
                            <m:r>
                              <a:rPr lang="en-US" i="1">
                                <a:solidFill>
                                  <a:schemeClr val="tx1"/>
                                </a:solidFill>
                              </a:rPr>
                              <m:t>4</m:t>
                            </m:r>
                          </m:sub>
                        </m:sSub>
                      </m:sub>
                    </m:sSub>
                  </m:oMath>
                </a14:m>
                <a:r>
                  <a:rPr lang="en-US">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f>
                      <m:fPr>
                        <m:ctrlPr>
                          <a:rPr lang="en-US" i="1">
                            <a:solidFill>
                              <a:schemeClr val="tx1"/>
                            </a:solidFill>
                          </a:rPr>
                        </m:ctrlPr>
                      </m:fPr>
                      <m:num>
                        <m:r>
                          <a:rPr lang="en-US" i="1">
                            <a:solidFill>
                              <a:schemeClr val="tx1"/>
                            </a:solidFill>
                          </a:rPr>
                          <m:t>27+75+22+66</m:t>
                        </m:r>
                      </m:num>
                      <m:den>
                        <m:r>
                          <a:rPr lang="en-US" i="1">
                            <a:solidFill>
                              <a:schemeClr val="tx1"/>
                            </a:solidFill>
                          </a:rPr>
                          <m:t>4</m:t>
                        </m:r>
                      </m:den>
                    </m:f>
                  </m:oMath>
                </a14:m>
                <a:r>
                  <a:rPr lang="en-US">
                    <a:solidFill>
                      <a:schemeClr val="tx1"/>
                    </a:solidFill>
                    <a:latin typeface="Times New Roman" panose="02020603050405020304" pitchFamily="18" charset="0"/>
                    <a:cs typeface="Times New Roman" panose="02020603050405020304" pitchFamily="18" charset="0"/>
                  </a:rPr>
                  <a:t> = 47.5</a:t>
                </a:r>
              </a:p>
              <a:p>
                <a:pPr marL="139700" indent="0" algn="ctr">
                  <a:buNone/>
                </a:pPr>
                <a14:m>
                  <m:oMath xmlns:m="http://schemas.openxmlformats.org/officeDocument/2006/math">
                    <m:sSub>
                      <m:sSubPr>
                        <m:ctrlPr>
                          <a:rPr lang="en-US" i="1">
                            <a:solidFill>
                              <a:schemeClr val="tx1"/>
                            </a:solidFill>
                          </a:rPr>
                        </m:ctrlPr>
                      </m:sSubPr>
                      <m:e>
                        <m:r>
                          <a:rPr lang="en-US" i="1">
                            <a:solidFill>
                              <a:schemeClr val="tx1"/>
                            </a:solidFill>
                          </a:rPr>
                          <m:t>𝜎</m:t>
                        </m:r>
                      </m:e>
                      <m:sub>
                        <m:sSub>
                          <m:sSubPr>
                            <m:ctrlPr>
                              <a:rPr lang="en-US" i="1">
                                <a:solidFill>
                                  <a:schemeClr val="tx1"/>
                                </a:solidFill>
                              </a:rPr>
                            </m:ctrlPr>
                          </m:sSubPr>
                          <m:e>
                            <m:r>
                              <a:rPr lang="en-US" i="1">
                                <a:solidFill>
                                  <a:schemeClr val="tx1"/>
                                </a:solidFill>
                              </a:rPr>
                              <m:t>𝐺</m:t>
                            </m:r>
                          </m:e>
                          <m:sub>
                            <m:r>
                              <a:rPr lang="en-US" i="1">
                                <a:solidFill>
                                  <a:schemeClr val="tx1"/>
                                </a:solidFill>
                              </a:rPr>
                              <m:t>4</m:t>
                            </m:r>
                          </m:sub>
                        </m:sSub>
                      </m:sub>
                    </m:sSub>
                  </m:oMath>
                </a14:m>
                <a:r>
                  <a:rPr lang="en-US">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rad>
                      <m:radPr>
                        <m:degHide m:val="on"/>
                        <m:ctrlPr>
                          <a:rPr lang="en-US" i="1">
                            <a:solidFill>
                              <a:schemeClr val="tx1"/>
                            </a:solidFill>
                          </a:rPr>
                        </m:ctrlPr>
                      </m:radPr>
                      <m:deg/>
                      <m:e>
                        <m:f>
                          <m:fPr>
                            <m:ctrlPr>
                              <a:rPr lang="en-US" i="1">
                                <a:solidFill>
                                  <a:schemeClr val="tx1"/>
                                </a:solidFill>
                              </a:rPr>
                            </m:ctrlPr>
                          </m:fPr>
                          <m:num>
                            <m:sSup>
                              <m:sSupPr>
                                <m:ctrlPr>
                                  <a:rPr lang="en-US" i="1">
                                    <a:solidFill>
                                      <a:schemeClr val="tx1"/>
                                    </a:solidFill>
                                  </a:rPr>
                                </m:ctrlPr>
                              </m:sSupPr>
                              <m:e>
                                <m:r>
                                  <a:rPr lang="en-US" i="1">
                                    <a:solidFill>
                                      <a:schemeClr val="tx1"/>
                                    </a:solidFill>
                                  </a:rPr>
                                  <m:t>(27−</m:t>
                                </m:r>
                                <m:r>
                                  <a:rPr lang="en-US">
                                    <a:solidFill>
                                      <a:schemeClr val="tx1"/>
                                    </a:solidFill>
                                  </a:rPr>
                                  <m:t>47.5</m:t>
                                </m:r>
                                <m:r>
                                  <a:rPr lang="en-US" i="1">
                                    <a:solidFill>
                                      <a:schemeClr val="tx1"/>
                                    </a:solidFill>
                                  </a:rPr>
                                  <m:t>)</m:t>
                                </m:r>
                              </m:e>
                              <m:sup>
                                <m:r>
                                  <a:rPr lang="en-US" i="1">
                                    <a:solidFill>
                                      <a:schemeClr val="tx1"/>
                                    </a:solidFill>
                                  </a:rPr>
                                  <m:t>2</m:t>
                                </m:r>
                              </m:sup>
                            </m:sSup>
                            <m:r>
                              <a:rPr lang="en-US" i="1">
                                <a:solidFill>
                                  <a:schemeClr val="tx1"/>
                                </a:solidFill>
                              </a:rPr>
                              <m:t>+ </m:t>
                            </m:r>
                            <m:sSup>
                              <m:sSupPr>
                                <m:ctrlPr>
                                  <a:rPr lang="en-US" i="1">
                                    <a:solidFill>
                                      <a:schemeClr val="tx1"/>
                                    </a:solidFill>
                                  </a:rPr>
                                </m:ctrlPr>
                              </m:sSupPr>
                              <m:e>
                                <m:r>
                                  <a:rPr lang="en-US" i="1">
                                    <a:solidFill>
                                      <a:schemeClr val="tx1"/>
                                    </a:solidFill>
                                  </a:rPr>
                                  <m:t>(75−</m:t>
                                </m:r>
                                <m:r>
                                  <a:rPr lang="en-US">
                                    <a:solidFill>
                                      <a:schemeClr val="tx1"/>
                                    </a:solidFill>
                                  </a:rPr>
                                  <m:t>47.5</m:t>
                                </m:r>
                                <m:r>
                                  <a:rPr lang="en-US" i="1">
                                    <a:solidFill>
                                      <a:schemeClr val="tx1"/>
                                    </a:solidFill>
                                  </a:rPr>
                                  <m:t>)</m:t>
                                </m:r>
                              </m:e>
                              <m:sup>
                                <m:r>
                                  <a:rPr lang="en-US" i="1">
                                    <a:solidFill>
                                      <a:schemeClr val="tx1"/>
                                    </a:solidFill>
                                  </a:rPr>
                                  <m:t>2</m:t>
                                </m:r>
                              </m:sup>
                            </m:sSup>
                            <m:r>
                              <a:rPr lang="en-US" i="1">
                                <a:solidFill>
                                  <a:schemeClr val="tx1"/>
                                </a:solidFill>
                              </a:rPr>
                              <m:t>+</m:t>
                            </m:r>
                            <m:sSup>
                              <m:sSupPr>
                                <m:ctrlPr>
                                  <a:rPr lang="en-US" i="1">
                                    <a:solidFill>
                                      <a:schemeClr val="tx1"/>
                                    </a:solidFill>
                                  </a:rPr>
                                </m:ctrlPr>
                              </m:sSupPr>
                              <m:e>
                                <m:r>
                                  <a:rPr lang="en-US" i="1">
                                    <a:solidFill>
                                      <a:schemeClr val="tx1"/>
                                    </a:solidFill>
                                  </a:rPr>
                                  <m:t>(22−</m:t>
                                </m:r>
                                <m:r>
                                  <a:rPr lang="en-US">
                                    <a:solidFill>
                                      <a:schemeClr val="tx1"/>
                                    </a:solidFill>
                                  </a:rPr>
                                  <m:t>47.5</m:t>
                                </m:r>
                                <m:r>
                                  <a:rPr lang="en-US" i="1">
                                    <a:solidFill>
                                      <a:schemeClr val="tx1"/>
                                    </a:solidFill>
                                  </a:rPr>
                                  <m:t>)</m:t>
                                </m:r>
                              </m:e>
                              <m:sup>
                                <m:r>
                                  <a:rPr lang="en-US" i="1">
                                    <a:solidFill>
                                      <a:schemeClr val="tx1"/>
                                    </a:solidFill>
                                  </a:rPr>
                                  <m:t>2</m:t>
                                </m:r>
                              </m:sup>
                            </m:sSup>
                            <m:r>
                              <a:rPr lang="en-US" i="1">
                                <a:solidFill>
                                  <a:schemeClr val="tx1"/>
                                </a:solidFill>
                              </a:rPr>
                              <m:t>+</m:t>
                            </m:r>
                            <m:sSup>
                              <m:sSupPr>
                                <m:ctrlPr>
                                  <a:rPr lang="en-US" i="1">
                                    <a:solidFill>
                                      <a:schemeClr val="tx1"/>
                                    </a:solidFill>
                                  </a:rPr>
                                </m:ctrlPr>
                              </m:sSupPr>
                              <m:e>
                                <m:r>
                                  <a:rPr lang="en-US" i="1">
                                    <a:solidFill>
                                      <a:schemeClr val="tx1"/>
                                    </a:solidFill>
                                  </a:rPr>
                                  <m:t>(66−</m:t>
                                </m:r>
                                <m:r>
                                  <a:rPr lang="en-US">
                                    <a:solidFill>
                                      <a:schemeClr val="tx1"/>
                                    </a:solidFill>
                                  </a:rPr>
                                  <m:t>47.5)</m:t>
                                </m:r>
                              </m:e>
                              <m:sup>
                                <m:r>
                                  <a:rPr lang="en-US" i="1">
                                    <a:solidFill>
                                      <a:schemeClr val="tx1"/>
                                    </a:solidFill>
                                  </a:rPr>
                                  <m:t>2</m:t>
                                </m:r>
                              </m:sup>
                            </m:sSup>
                          </m:num>
                          <m:den>
                            <m:r>
                              <a:rPr lang="en-US" i="1">
                                <a:solidFill>
                                  <a:schemeClr val="tx1"/>
                                </a:solidFill>
                              </a:rPr>
                              <m:t>4</m:t>
                            </m:r>
                          </m:den>
                        </m:f>
                      </m:e>
                    </m:rad>
                  </m:oMath>
                </a14:m>
                <a:r>
                  <a:rPr lang="en-US">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i="1">
                        <a:solidFill>
                          <a:schemeClr val="tx1"/>
                        </a:solidFill>
                      </a:rPr>
                      <m:t>≈</m:t>
                    </m:r>
                  </m:oMath>
                </a14:m>
                <a:r>
                  <a:rPr lang="en-US">
                    <a:solidFill>
                      <a:schemeClr val="tx1"/>
                    </a:solidFill>
                    <a:latin typeface="Times New Roman" panose="02020603050405020304" pitchFamily="18" charset="0"/>
                    <a:cs typeface="Times New Roman" panose="02020603050405020304" pitchFamily="18" charset="0"/>
                  </a:rPr>
                  <a:t> 24.5</a:t>
                </a:r>
              </a:p>
              <a:p>
                <a:pPr lvl="2" algn="just">
                  <a:buClr>
                    <a:schemeClr val="tx1"/>
                  </a:buClr>
                  <a:buFont typeface="Courier New" panose="02070309020205020404" pitchFamily="49" charset="0"/>
                  <a:buChar char="o"/>
                </a:pPr>
                <a:endParaRPr lang="en-US">
                  <a:solidFill>
                    <a:schemeClr val="tx1"/>
                  </a:solidFill>
                  <a:latin typeface="Times New Roman" panose="02020603050405020304" pitchFamily="18" charset="0"/>
                  <a:cs typeface="Times New Roman" panose="02020603050405020304" pitchFamily="18" charset="0"/>
                </a:endParaRPr>
              </a:p>
              <a:p>
                <a:pPr lvl="2" algn="just">
                  <a:buClr>
                    <a:schemeClr val="tx1"/>
                  </a:buClr>
                  <a:buFont typeface="Courier New" panose="02070309020205020404" pitchFamily="49" charset="0"/>
                  <a:buChar char="o"/>
                </a:pPr>
                <a:endParaRPr lang="en-US">
                  <a:solidFill>
                    <a:schemeClr val="tx1"/>
                  </a:solidFill>
                  <a:latin typeface="Times New Roman" panose="02020603050405020304" pitchFamily="18" charset="0"/>
                  <a:cs typeface="Times New Roman" panose="02020603050405020304" pitchFamily="18" charset="0"/>
                </a:endParaRPr>
              </a:p>
              <a:p>
                <a:pPr lvl="2" algn="just">
                  <a:buClr>
                    <a:schemeClr val="tx1"/>
                  </a:buClr>
                  <a:buFont typeface="Courier New" panose="02070309020205020404" pitchFamily="49" charset="0"/>
                  <a:buChar char="o"/>
                </a:pPr>
                <a:endParaRPr lang="en-US">
                  <a:solidFill>
                    <a:schemeClr val="tx1"/>
                  </a:solidFill>
                  <a:latin typeface="Times New Roman" panose="02020603050405020304" pitchFamily="18" charset="0"/>
                  <a:cs typeface="Times New Roman" panose="02020603050405020304" pitchFamily="18" charset="0"/>
                </a:endParaRPr>
              </a:p>
              <a:p>
                <a:pPr lvl="2" algn="just">
                  <a:buClr>
                    <a:schemeClr val="tx1"/>
                  </a:buClr>
                  <a:buFont typeface="Courier New" panose="02070309020205020404" pitchFamily="49" charset="0"/>
                  <a:buChar char="o"/>
                </a:pPr>
                <a:endParaRPr lang="en-US">
                  <a:solidFill>
                    <a:schemeClr val="tx1"/>
                  </a:solidFill>
                  <a:latin typeface="Times New Roman" panose="02020603050405020304" pitchFamily="18" charset="0"/>
                  <a:cs typeface="Times New Roman" panose="02020603050405020304" pitchFamily="18" charset="0"/>
                </a:endParaRPr>
              </a:p>
              <a:p>
                <a:pPr marL="1054100" lvl="2" indent="0" algn="just">
                  <a:buClr>
                    <a:schemeClr val="tx1"/>
                  </a:buClr>
                  <a:buNone/>
                </a:pPr>
                <a:endParaRPr lang="en-US">
                  <a:solidFill>
                    <a:schemeClr val="tx1"/>
                  </a:solidFill>
                  <a:latin typeface="Times New Roman" panose="02020603050405020304" pitchFamily="18" charset="0"/>
                  <a:cs typeface="Times New Roman" panose="02020603050405020304" pitchFamily="18" charset="0"/>
                </a:endParaRPr>
              </a:p>
              <a:p>
                <a:pPr lvl="0" algn="just">
                  <a:buClr>
                    <a:schemeClr val="tx1"/>
                  </a:buClr>
                  <a:buFont typeface="Arial" panose="020B0604020202020204" pitchFamily="34" charset="0"/>
                  <a:buChar char="•"/>
                </a:pPr>
                <a:endParaRPr lang="en-US" sz="1800">
                  <a:solidFill>
                    <a:schemeClr val="tx1"/>
                  </a:solidFill>
                  <a:latin typeface="Times New Roman" panose="02020603050405020304" pitchFamily="18" charset="0"/>
                  <a:cs typeface="Times New Roman" panose="02020603050405020304" pitchFamily="18" charset="0"/>
                </a:endParaRPr>
              </a:p>
              <a:p>
                <a:pPr marL="139700" lvl="0" indent="0" algn="just">
                  <a:buClr>
                    <a:schemeClr val="tx1"/>
                  </a:buClr>
                  <a:buNone/>
                </a:pPr>
                <a:endParaRPr lang="en-US">
                  <a:solidFill>
                    <a:schemeClr val="tx1"/>
                  </a:solidFill>
                  <a:latin typeface="Times New Roman" panose="02020603050405020304" pitchFamily="18" charset="0"/>
                  <a:cs typeface="Times New Roman" panose="02020603050405020304" pitchFamily="18" charset="0"/>
                </a:endParaRPr>
              </a:p>
              <a:p>
                <a:pPr lvl="1" algn="just" fontAlgn="base">
                  <a:buClr>
                    <a:schemeClr val="tx1"/>
                  </a:buClr>
                  <a:buFont typeface="Arial" panose="020B0604020202020204" pitchFamily="34" charset="0"/>
                  <a:buChar char="•"/>
                </a:pPr>
                <a:endParaRPr lang="en-US">
                  <a:solidFill>
                    <a:schemeClr val="tx1"/>
                  </a:solidFill>
                  <a:latin typeface="Times New Roman" panose="02020603050405020304" pitchFamily="18" charset="0"/>
                  <a:cs typeface="Times New Roman" panose="02020603050405020304" pitchFamily="18" charset="0"/>
                </a:endParaRPr>
              </a:p>
              <a:p>
                <a:pPr lvl="3" algn="just" fontAlgn="base">
                  <a:buClr>
                    <a:schemeClr val="tx1"/>
                  </a:buClr>
                  <a:buFont typeface="Courier New" panose="02070309020205020404" pitchFamily="49" charset="0"/>
                  <a:buChar char="o"/>
                </a:pPr>
                <a:endParaRPr lang="en-US" sz="2000" u="sng">
                  <a:solidFill>
                    <a:schemeClr val="tx1"/>
                  </a:solidFill>
                  <a:latin typeface="Times New Roman" panose="02020603050405020304" pitchFamily="18" charset="0"/>
                  <a:cs typeface="Times New Roman" panose="02020603050405020304" pitchFamily="18" charset="0"/>
                </a:endParaRPr>
              </a:p>
              <a:p>
                <a:pPr marL="1511300" lvl="3" indent="0" algn="just" fontAlgn="base">
                  <a:buClr>
                    <a:schemeClr val="tx1"/>
                  </a:buClr>
                  <a:buNone/>
                </a:pPr>
                <a:endParaRPr lang="en-US" sz="2000" u="sng">
                  <a:solidFill>
                    <a:schemeClr val="tx1"/>
                  </a:solidFill>
                  <a:latin typeface="Times New Roman" panose="02020603050405020304" pitchFamily="18" charset="0"/>
                  <a:cs typeface="Times New Roman" panose="02020603050405020304" pitchFamily="18" charset="0"/>
                </a:endParaRPr>
              </a:p>
            </p:txBody>
          </p:sp>
        </mc:Choice>
        <mc:Fallback>
          <p:sp>
            <p:nvSpPr>
              <p:cNvPr id="4" name="Google Shape;860;p53">
                <a:extLst>
                  <a:ext uri="{FF2B5EF4-FFF2-40B4-BE49-F238E27FC236}">
                    <a16:creationId xmlns:a16="http://schemas.microsoft.com/office/drawing/2014/main" id="{EDFA6683-A999-1FAC-BAA7-97E37F7EFA4A}"/>
                  </a:ext>
                </a:extLst>
              </p:cNvPr>
              <p:cNvSpPr txBox="1">
                <a:spLocks noGrp="1" noRot="1" noChangeAspect="1" noMove="1" noResize="1" noEditPoints="1" noAdjustHandles="1" noChangeArrowheads="1" noChangeShapeType="1" noTextEdit="1"/>
              </p:cNvSpPr>
              <p:nvPr>
                <p:ph type="body" idx="1"/>
              </p:nvPr>
            </p:nvSpPr>
            <p:spPr>
              <a:xfrm>
                <a:off x="-371478" y="828412"/>
                <a:ext cx="8958263" cy="4315088"/>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19519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Google Shape;860;p53">
                <a:extLst>
                  <a:ext uri="{FF2B5EF4-FFF2-40B4-BE49-F238E27FC236}">
                    <a16:creationId xmlns:a16="http://schemas.microsoft.com/office/drawing/2014/main" id="{1CFCA640-506C-65D6-35CB-5F214D3F7252}"/>
                  </a:ext>
                </a:extLst>
              </p:cNvPr>
              <p:cNvSpPr txBox="1">
                <a:spLocks noGrp="1"/>
              </p:cNvSpPr>
              <p:nvPr>
                <p:ph type="body" idx="1"/>
              </p:nvPr>
            </p:nvSpPr>
            <p:spPr>
              <a:xfrm>
                <a:off x="466130" y="628649"/>
                <a:ext cx="8211739" cy="4379119"/>
              </a:xfrm>
              <a:prstGeom prst="rect">
                <a:avLst/>
              </a:prstGeom>
            </p:spPr>
            <p:txBody>
              <a:bodyPr spcFirstLastPara="1" wrap="square" lIns="91425" tIns="91425" rIns="91425" bIns="91425" anchor="t" anchorCtr="0">
                <a:noAutofit/>
              </a:bodyPr>
              <a:lstStyle/>
              <a:p>
                <a:pPr marL="139700" indent="0" algn="just" fontAlgn="base">
                  <a:buClr>
                    <a:schemeClr val="tx1"/>
                  </a:buClr>
                  <a:buNone/>
                </a:pPr>
                <a:r>
                  <a:rPr lang="en-US" sz="2000">
                    <a:solidFill>
                      <a:schemeClr val="tx1"/>
                    </a:solidFill>
                    <a:latin typeface="Times New Roman" panose="02020603050405020304" pitchFamily="18" charset="0"/>
                    <a:cs typeface="Times New Roman" panose="02020603050405020304" pitchFamily="18" charset="0"/>
                  </a:rPr>
                  <a:t>1.3. Sắp xếp khối theo độ lệch chuẩn tăng dần </a:t>
                </a:r>
                <a14:m>
                  <m:oMath xmlns:m="http://schemas.openxmlformats.org/officeDocument/2006/math">
                    <m:r>
                      <a:rPr lang="en-US" sz="2000" i="1">
                        <a:solidFill>
                          <a:schemeClr val="tx1"/>
                        </a:solidFill>
                      </a:rPr>
                      <m:t>𝜎</m:t>
                    </m:r>
                  </m:oMath>
                </a14:m>
                <a:r>
                  <a:rPr lang="en-US" sz="2000">
                    <a:solidFill>
                      <a:schemeClr val="tx1"/>
                    </a:solidFill>
                    <a:latin typeface="Times New Roman" panose="02020603050405020304" pitchFamily="18" charset="0"/>
                    <a:cs typeface="Times New Roman" panose="02020603050405020304" pitchFamily="18" charset="0"/>
                  </a:rPr>
                  <a:t>:</a:t>
                </a:r>
                <a:endParaRPr lang="en-US">
                  <a:solidFill>
                    <a:schemeClr val="tx1"/>
                  </a:solidFill>
                  <a:latin typeface="Times New Roman" panose="02020603050405020304" pitchFamily="18" charset="0"/>
                  <a:cs typeface="Times New Roman" panose="02020603050405020304" pitchFamily="18" charset="0"/>
                </a:endParaRPr>
              </a:p>
              <a:p>
                <a:pPr lvl="1"/>
                <a14:m>
                  <m:oMath xmlns:m="http://schemas.openxmlformats.org/officeDocument/2006/math">
                    <m:r>
                      <a:rPr lang="en-US" i="1">
                        <a:solidFill>
                          <a:schemeClr val="tx1"/>
                        </a:solidFill>
                      </a:rPr>
                      <m:t>𝑈</m:t>
                    </m:r>
                    <m:r>
                      <a:rPr lang="en-US" i="1">
                        <a:solidFill>
                          <a:schemeClr val="tx1"/>
                        </a:solidFill>
                      </a:rPr>
                      <m:t>:</m:t>
                    </m:r>
                  </m:oMath>
                </a14:m>
                <a:r>
                  <a:rPr lang="en-US">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solidFill>
                              <a:schemeClr val="tx1"/>
                            </a:solidFill>
                          </a:rPr>
                        </m:ctrlPr>
                      </m:sSubPr>
                      <m:e>
                        <m:r>
                          <a:rPr lang="en-US" i="1">
                            <a:solidFill>
                              <a:schemeClr val="tx1"/>
                            </a:solidFill>
                          </a:rPr>
                          <m:t>𝑈</m:t>
                        </m:r>
                      </m:e>
                      <m:sub>
                        <m:r>
                          <a:rPr lang="en-US" i="1">
                            <a:solidFill>
                              <a:schemeClr val="tx1"/>
                            </a:solidFill>
                          </a:rPr>
                          <m:t>2</m:t>
                        </m:r>
                      </m:sub>
                    </m:sSub>
                  </m:oMath>
                </a14:m>
                <a:r>
                  <a:rPr lang="en-US">
                    <a:solidFill>
                      <a:schemeClr val="tx1"/>
                    </a:solidFill>
                    <a:latin typeface="Times New Roman" panose="02020603050405020304" pitchFamily="18" charset="0"/>
                    <a:cs typeface="Times New Roman" panose="02020603050405020304" pitchFamily="18" charset="0"/>
                  </a:rPr>
                  <a:t>(17.5), </a:t>
                </a:r>
                <a14:m>
                  <m:oMath xmlns:m="http://schemas.openxmlformats.org/officeDocument/2006/math">
                    <m:sSub>
                      <m:sSubPr>
                        <m:ctrlPr>
                          <a:rPr lang="en-US" i="1">
                            <a:solidFill>
                              <a:schemeClr val="tx1"/>
                            </a:solidFill>
                          </a:rPr>
                        </m:ctrlPr>
                      </m:sSubPr>
                      <m:e>
                        <m:r>
                          <a:rPr lang="en-US" i="1">
                            <a:solidFill>
                              <a:schemeClr val="tx1"/>
                            </a:solidFill>
                          </a:rPr>
                          <m:t>𝑈</m:t>
                        </m:r>
                      </m:e>
                      <m:sub>
                        <m:r>
                          <a:rPr lang="en-US" i="1">
                            <a:solidFill>
                              <a:schemeClr val="tx1"/>
                            </a:solidFill>
                          </a:rPr>
                          <m:t>4</m:t>
                        </m:r>
                      </m:sub>
                    </m:sSub>
                  </m:oMath>
                </a14:m>
                <a:r>
                  <a:rPr lang="en-US">
                    <a:solidFill>
                      <a:schemeClr val="tx1"/>
                    </a:solidFill>
                    <a:latin typeface="Times New Roman" panose="02020603050405020304" pitchFamily="18" charset="0"/>
                    <a:cs typeface="Times New Roman" panose="02020603050405020304" pitchFamily="18" charset="0"/>
                  </a:rPr>
                  <a:t>(18.54), </a:t>
                </a:r>
                <a14:m>
                  <m:oMath xmlns:m="http://schemas.openxmlformats.org/officeDocument/2006/math">
                    <m:sSub>
                      <m:sSubPr>
                        <m:ctrlPr>
                          <a:rPr lang="en-US" i="1">
                            <a:solidFill>
                              <a:schemeClr val="tx1"/>
                            </a:solidFill>
                          </a:rPr>
                        </m:ctrlPr>
                      </m:sSubPr>
                      <m:e>
                        <m:r>
                          <a:rPr lang="en-US" i="1">
                            <a:solidFill>
                              <a:schemeClr val="tx1"/>
                            </a:solidFill>
                          </a:rPr>
                          <m:t>𝑈</m:t>
                        </m:r>
                      </m:e>
                      <m:sub>
                        <m:r>
                          <a:rPr lang="en-US" i="1">
                            <a:solidFill>
                              <a:schemeClr val="tx1"/>
                            </a:solidFill>
                          </a:rPr>
                          <m:t>3</m:t>
                        </m:r>
                      </m:sub>
                    </m:sSub>
                  </m:oMath>
                </a14:m>
                <a:r>
                  <a:rPr lang="en-US">
                    <a:solidFill>
                      <a:schemeClr val="tx1"/>
                    </a:solidFill>
                    <a:latin typeface="Times New Roman" panose="02020603050405020304" pitchFamily="18" charset="0"/>
                    <a:cs typeface="Times New Roman" panose="02020603050405020304" pitchFamily="18" charset="0"/>
                  </a:rPr>
                  <a:t>(27.26), </a:t>
                </a:r>
                <a14:m>
                  <m:oMath xmlns:m="http://schemas.openxmlformats.org/officeDocument/2006/math">
                    <m:sSub>
                      <m:sSubPr>
                        <m:ctrlPr>
                          <a:rPr lang="en-US" i="1">
                            <a:solidFill>
                              <a:schemeClr val="tx1"/>
                            </a:solidFill>
                          </a:rPr>
                        </m:ctrlPr>
                      </m:sSubPr>
                      <m:e>
                        <m:r>
                          <a:rPr lang="en-US" i="1">
                            <a:solidFill>
                              <a:schemeClr val="tx1"/>
                            </a:solidFill>
                          </a:rPr>
                          <m:t>𝑈</m:t>
                        </m:r>
                      </m:e>
                      <m:sub>
                        <m:r>
                          <a:rPr lang="en-US" i="1">
                            <a:solidFill>
                              <a:schemeClr val="tx1"/>
                            </a:solidFill>
                          </a:rPr>
                          <m:t>1</m:t>
                        </m:r>
                      </m:sub>
                    </m:sSub>
                  </m:oMath>
                </a14:m>
                <a:r>
                  <a:rPr lang="en-US">
                    <a:solidFill>
                      <a:schemeClr val="tx1"/>
                    </a:solidFill>
                    <a:latin typeface="Times New Roman" panose="02020603050405020304" pitchFamily="18" charset="0"/>
                    <a:cs typeface="Times New Roman" panose="02020603050405020304" pitchFamily="18" charset="0"/>
                  </a:rPr>
                  <a:t>(28.77) </a:t>
                </a:r>
                <a14:m>
                  <m:oMath xmlns:m="http://schemas.openxmlformats.org/officeDocument/2006/math">
                    <m:r>
                      <a:rPr lang="en-US" i="1">
                        <a:solidFill>
                          <a:schemeClr val="tx1"/>
                        </a:solidFill>
                      </a:rPr>
                      <m:t>→</m:t>
                    </m:r>
                  </m:oMath>
                </a14:m>
                <a:r>
                  <a:rPr lang="en-US">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solidFill>
                              <a:schemeClr val="tx1"/>
                            </a:solidFill>
                          </a:rPr>
                        </m:ctrlPr>
                      </m:sSubPr>
                      <m:e>
                        <m:r>
                          <a:rPr lang="en-US" i="1">
                            <a:solidFill>
                              <a:schemeClr val="tx1"/>
                            </a:solidFill>
                          </a:rPr>
                          <m:t>𝑈</m:t>
                        </m:r>
                      </m:e>
                      <m:sub>
                        <m:r>
                          <a:rPr lang="en-US" i="1">
                            <a:solidFill>
                              <a:schemeClr val="tx1"/>
                            </a:solidFill>
                          </a:rPr>
                          <m:t>𝑠𝑜𝑟𝑡</m:t>
                        </m:r>
                      </m:sub>
                    </m:sSub>
                  </m:oMath>
                </a14:m>
                <a:r>
                  <a:rPr lang="en-US">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d>
                      <m:dPr>
                        <m:begChr m:val="{"/>
                        <m:endChr m:val="}"/>
                        <m:ctrlPr>
                          <a:rPr lang="en-US" i="1">
                            <a:solidFill>
                              <a:schemeClr val="tx1"/>
                            </a:solidFill>
                          </a:rPr>
                        </m:ctrlPr>
                      </m:dPr>
                      <m:e>
                        <m:r>
                          <a:rPr lang="en-US" i="1">
                            <a:solidFill>
                              <a:schemeClr val="tx1"/>
                            </a:solidFill>
                          </a:rPr>
                          <m:t>2, 4, 3, 1</m:t>
                        </m:r>
                      </m:e>
                    </m:d>
                  </m:oMath>
                </a14:m>
                <a:r>
                  <a:rPr lang="en-US">
                    <a:solidFill>
                      <a:schemeClr val="tx1"/>
                    </a:solidFill>
                    <a:latin typeface="Times New Roman" panose="02020603050405020304" pitchFamily="18" charset="0"/>
                    <a:cs typeface="Times New Roman" panose="02020603050405020304" pitchFamily="18" charset="0"/>
                  </a:rPr>
                  <a:t>.</a:t>
                </a:r>
              </a:p>
              <a:p>
                <a:pPr lvl="1"/>
                <a14:m>
                  <m:oMath xmlns:m="http://schemas.openxmlformats.org/officeDocument/2006/math">
                    <m:r>
                      <a:rPr lang="en-US" i="1">
                        <a:solidFill>
                          <a:schemeClr val="tx1"/>
                        </a:solidFill>
                      </a:rPr>
                      <m:t>𝐺</m:t>
                    </m:r>
                    <m:r>
                      <a:rPr lang="en-US" i="1">
                        <a:solidFill>
                          <a:schemeClr val="tx1"/>
                        </a:solidFill>
                      </a:rPr>
                      <m:t>:</m:t>
                    </m:r>
                  </m:oMath>
                </a14:m>
                <a:r>
                  <a:rPr lang="en-US">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solidFill>
                              <a:schemeClr val="tx1"/>
                            </a:solidFill>
                          </a:rPr>
                        </m:ctrlPr>
                      </m:sSubPr>
                      <m:e>
                        <m:r>
                          <a:rPr lang="en-US" i="1">
                            <a:solidFill>
                              <a:schemeClr val="tx1"/>
                            </a:solidFill>
                          </a:rPr>
                          <m:t>𝐺</m:t>
                        </m:r>
                      </m:e>
                      <m:sub>
                        <m:r>
                          <a:rPr lang="en-US" i="1">
                            <a:solidFill>
                              <a:schemeClr val="tx1"/>
                            </a:solidFill>
                          </a:rPr>
                          <m:t>2</m:t>
                        </m:r>
                      </m:sub>
                    </m:sSub>
                  </m:oMath>
                </a14:m>
                <a:r>
                  <a:rPr lang="en-US">
                    <a:solidFill>
                      <a:schemeClr val="tx1"/>
                    </a:solidFill>
                    <a:latin typeface="Times New Roman" panose="02020603050405020304" pitchFamily="18" charset="0"/>
                    <a:cs typeface="Times New Roman" panose="02020603050405020304" pitchFamily="18" charset="0"/>
                  </a:rPr>
                  <a:t>(8.54), </a:t>
                </a:r>
                <a14:m>
                  <m:oMath xmlns:m="http://schemas.openxmlformats.org/officeDocument/2006/math">
                    <m:sSub>
                      <m:sSubPr>
                        <m:ctrlPr>
                          <a:rPr lang="en-US" i="1">
                            <a:solidFill>
                              <a:schemeClr val="tx1"/>
                            </a:solidFill>
                          </a:rPr>
                        </m:ctrlPr>
                      </m:sSubPr>
                      <m:e>
                        <m:r>
                          <a:rPr lang="en-US" i="1">
                            <a:solidFill>
                              <a:schemeClr val="tx1"/>
                            </a:solidFill>
                          </a:rPr>
                          <m:t>𝐺</m:t>
                        </m:r>
                      </m:e>
                      <m:sub>
                        <m:r>
                          <a:rPr lang="en-US" i="1">
                            <a:solidFill>
                              <a:schemeClr val="tx1"/>
                            </a:solidFill>
                          </a:rPr>
                          <m:t>1</m:t>
                        </m:r>
                      </m:sub>
                    </m:sSub>
                  </m:oMath>
                </a14:m>
                <a:r>
                  <a:rPr lang="en-US">
                    <a:solidFill>
                      <a:schemeClr val="tx1"/>
                    </a:solidFill>
                    <a:latin typeface="Times New Roman" panose="02020603050405020304" pitchFamily="18" charset="0"/>
                    <a:cs typeface="Times New Roman" panose="02020603050405020304" pitchFamily="18" charset="0"/>
                  </a:rPr>
                  <a:t>(9.68), </a:t>
                </a:r>
                <a14:m>
                  <m:oMath xmlns:m="http://schemas.openxmlformats.org/officeDocument/2006/math">
                    <m:sSub>
                      <m:sSubPr>
                        <m:ctrlPr>
                          <a:rPr lang="en-US" i="1">
                            <a:solidFill>
                              <a:schemeClr val="tx1"/>
                            </a:solidFill>
                          </a:rPr>
                        </m:ctrlPr>
                      </m:sSubPr>
                      <m:e>
                        <m:r>
                          <a:rPr lang="en-US" i="1">
                            <a:solidFill>
                              <a:schemeClr val="tx1"/>
                            </a:solidFill>
                          </a:rPr>
                          <m:t>𝐺</m:t>
                        </m:r>
                      </m:e>
                      <m:sub>
                        <m:r>
                          <a:rPr lang="en-US" i="1">
                            <a:solidFill>
                              <a:schemeClr val="tx1"/>
                            </a:solidFill>
                          </a:rPr>
                          <m:t>4</m:t>
                        </m:r>
                      </m:sub>
                    </m:sSub>
                  </m:oMath>
                </a14:m>
                <a:r>
                  <a:rPr lang="en-US">
                    <a:solidFill>
                      <a:schemeClr val="tx1"/>
                    </a:solidFill>
                    <a:latin typeface="Times New Roman" panose="02020603050405020304" pitchFamily="18" charset="0"/>
                    <a:cs typeface="Times New Roman" panose="02020603050405020304" pitchFamily="18" charset="0"/>
                  </a:rPr>
                  <a:t>(24.5), </a:t>
                </a:r>
                <a14:m>
                  <m:oMath xmlns:m="http://schemas.openxmlformats.org/officeDocument/2006/math">
                    <m:sSub>
                      <m:sSubPr>
                        <m:ctrlPr>
                          <a:rPr lang="en-US" i="1">
                            <a:solidFill>
                              <a:schemeClr val="tx1"/>
                            </a:solidFill>
                          </a:rPr>
                        </m:ctrlPr>
                      </m:sSubPr>
                      <m:e>
                        <m:r>
                          <a:rPr lang="en-US" i="1">
                            <a:solidFill>
                              <a:schemeClr val="tx1"/>
                            </a:solidFill>
                          </a:rPr>
                          <m:t>𝐺</m:t>
                        </m:r>
                      </m:e>
                      <m:sub>
                        <m:r>
                          <a:rPr lang="en-US" i="1">
                            <a:solidFill>
                              <a:schemeClr val="tx1"/>
                            </a:solidFill>
                          </a:rPr>
                          <m:t>3</m:t>
                        </m:r>
                      </m:sub>
                    </m:sSub>
                  </m:oMath>
                </a14:m>
                <a:r>
                  <a:rPr lang="en-US">
                    <a:solidFill>
                      <a:schemeClr val="tx1"/>
                    </a:solidFill>
                    <a:latin typeface="Times New Roman" panose="02020603050405020304" pitchFamily="18" charset="0"/>
                    <a:cs typeface="Times New Roman" panose="02020603050405020304" pitchFamily="18" charset="0"/>
                  </a:rPr>
                  <a:t>(36.77) </a:t>
                </a:r>
                <a14:m>
                  <m:oMath xmlns:m="http://schemas.openxmlformats.org/officeDocument/2006/math">
                    <m:r>
                      <a:rPr lang="en-US" i="1">
                        <a:solidFill>
                          <a:schemeClr val="tx1"/>
                        </a:solidFill>
                      </a:rPr>
                      <m:t>→</m:t>
                    </m:r>
                  </m:oMath>
                </a14:m>
                <a:r>
                  <a:rPr lang="en-US">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solidFill>
                              <a:schemeClr val="tx1"/>
                            </a:solidFill>
                          </a:rPr>
                        </m:ctrlPr>
                      </m:sSubPr>
                      <m:e>
                        <m:r>
                          <a:rPr lang="en-US" i="1">
                            <a:solidFill>
                              <a:schemeClr val="tx1"/>
                            </a:solidFill>
                          </a:rPr>
                          <m:t>𝐺</m:t>
                        </m:r>
                      </m:e>
                      <m:sub>
                        <m:r>
                          <a:rPr lang="en-US" i="1">
                            <a:solidFill>
                              <a:schemeClr val="tx1"/>
                            </a:solidFill>
                          </a:rPr>
                          <m:t>𝑠𝑜𝑟𝑡</m:t>
                        </m:r>
                      </m:sub>
                    </m:sSub>
                  </m:oMath>
                </a14:m>
                <a:r>
                  <a:rPr lang="en-US">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d>
                      <m:dPr>
                        <m:begChr m:val="{"/>
                        <m:endChr m:val="}"/>
                        <m:ctrlPr>
                          <a:rPr lang="en-US" i="1">
                            <a:solidFill>
                              <a:schemeClr val="tx1"/>
                            </a:solidFill>
                          </a:rPr>
                        </m:ctrlPr>
                      </m:dPr>
                      <m:e>
                        <m:r>
                          <a:rPr lang="en-US" i="1">
                            <a:solidFill>
                              <a:schemeClr val="tx1"/>
                            </a:solidFill>
                          </a:rPr>
                          <m:t>2, 1, 4, 3</m:t>
                        </m:r>
                      </m:e>
                    </m:d>
                  </m:oMath>
                </a14:m>
                <a:r>
                  <a:rPr lang="en-US">
                    <a:solidFill>
                      <a:schemeClr val="tx1"/>
                    </a:solidFill>
                    <a:latin typeface="Times New Roman" panose="02020603050405020304" pitchFamily="18" charset="0"/>
                    <a:cs typeface="Times New Roman" panose="02020603050405020304" pitchFamily="18" charset="0"/>
                  </a:rPr>
                  <a:t>.</a:t>
                </a:r>
              </a:p>
              <a:p>
                <a:pPr lvl="1"/>
                <a:r>
                  <a:rPr lang="en-US">
                    <a:latin typeface="Times New Roman" panose="02020603050405020304" pitchFamily="18" charset="0"/>
                    <a:cs typeface="Times New Roman" panose="02020603050405020304" pitchFamily="18" charset="0"/>
                  </a:rPr>
                  <a:t>So khớp: </a:t>
                </a:r>
                <a14:m>
                  <m:oMath xmlns:m="http://schemas.openxmlformats.org/officeDocument/2006/math">
                    <m:sSub>
                      <m:sSubPr>
                        <m:ctrlPr>
                          <a:rPr lang="en-US" i="1"/>
                        </m:ctrlPr>
                      </m:sSubPr>
                      <m:e>
                        <m:r>
                          <a:rPr lang="en-US" i="1"/>
                          <m:t>𝐺</m:t>
                        </m:r>
                      </m:e>
                      <m:sub>
                        <m:r>
                          <a:rPr lang="en-US" i="1"/>
                          <m:t>2</m:t>
                        </m:r>
                      </m:sub>
                    </m:sSub>
                  </m:oMath>
                </a14:m>
                <a:r>
                  <a:rPr lang="en-US">
                    <a:latin typeface="Times New Roman" panose="02020603050405020304" pitchFamily="18" charset="0"/>
                    <a:cs typeface="Times New Roman" panose="02020603050405020304" pitchFamily="18" charset="0"/>
                  </a:rPr>
                  <a:t> </a:t>
                </a:r>
                <a14:m>
                  <m:oMath xmlns:m="http://schemas.openxmlformats.org/officeDocument/2006/math">
                    <m:r>
                      <a:rPr lang="en-US" i="1"/>
                      <m:t>→</m:t>
                    </m:r>
                  </m:oMath>
                </a14:m>
                <a:r>
                  <a:rPr lang="en-US">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m:ctrlPr>
                      </m:sSubPr>
                      <m:e>
                        <m:r>
                          <a:rPr lang="en-US" i="1"/>
                          <m:t>𝑈</m:t>
                        </m:r>
                      </m:e>
                      <m:sub>
                        <m:r>
                          <a:rPr lang="en-US" i="1"/>
                          <m:t>2</m:t>
                        </m:r>
                      </m:sub>
                    </m:sSub>
                  </m:oMath>
                </a14:m>
                <a:r>
                  <a:rPr lang="en-US">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m:ctrlPr>
                      </m:sSubPr>
                      <m:e>
                        <m:r>
                          <a:rPr lang="en-US" i="1"/>
                          <m:t>𝐺</m:t>
                        </m:r>
                      </m:e>
                      <m:sub>
                        <m:r>
                          <a:rPr lang="en-US" i="1"/>
                          <m:t>1</m:t>
                        </m:r>
                      </m:sub>
                    </m:sSub>
                  </m:oMath>
                </a14:m>
                <a:r>
                  <a:rPr lang="en-US">
                    <a:latin typeface="Times New Roman" panose="02020603050405020304" pitchFamily="18" charset="0"/>
                    <a:cs typeface="Times New Roman" panose="02020603050405020304" pitchFamily="18" charset="0"/>
                  </a:rPr>
                  <a:t> </a:t>
                </a:r>
                <a14:m>
                  <m:oMath xmlns:m="http://schemas.openxmlformats.org/officeDocument/2006/math">
                    <m:r>
                      <a:rPr lang="en-US" i="1"/>
                      <m:t>→</m:t>
                    </m:r>
                  </m:oMath>
                </a14:m>
                <a:r>
                  <a:rPr lang="en-US">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m:ctrlPr>
                      </m:sSubPr>
                      <m:e>
                        <m:r>
                          <a:rPr lang="en-US" i="1"/>
                          <m:t>𝑈</m:t>
                        </m:r>
                      </m:e>
                      <m:sub>
                        <m:r>
                          <a:rPr lang="en-US" i="1"/>
                          <m:t>4</m:t>
                        </m:r>
                      </m:sub>
                    </m:sSub>
                  </m:oMath>
                </a14:m>
                <a:r>
                  <a:rPr lang="en-US">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m:ctrlPr>
                      </m:sSubPr>
                      <m:e>
                        <m:r>
                          <a:rPr lang="en-US" i="1"/>
                          <m:t>𝐺</m:t>
                        </m:r>
                      </m:e>
                      <m:sub>
                        <m:r>
                          <a:rPr lang="en-US" i="1"/>
                          <m:t>4</m:t>
                        </m:r>
                      </m:sub>
                    </m:sSub>
                  </m:oMath>
                </a14:m>
                <a:r>
                  <a:rPr lang="en-US">
                    <a:latin typeface="Times New Roman" panose="02020603050405020304" pitchFamily="18" charset="0"/>
                    <a:cs typeface="Times New Roman" panose="02020603050405020304" pitchFamily="18" charset="0"/>
                  </a:rPr>
                  <a:t> </a:t>
                </a:r>
                <a14:m>
                  <m:oMath xmlns:m="http://schemas.openxmlformats.org/officeDocument/2006/math">
                    <m:r>
                      <a:rPr lang="en-US" i="1"/>
                      <m:t>→</m:t>
                    </m:r>
                  </m:oMath>
                </a14:m>
                <a:r>
                  <a:rPr lang="en-US">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m:ctrlPr>
                      </m:sSubPr>
                      <m:e>
                        <m:r>
                          <a:rPr lang="en-US" i="1"/>
                          <m:t>𝑈</m:t>
                        </m:r>
                      </m:e>
                      <m:sub>
                        <m:r>
                          <a:rPr lang="en-US" i="1"/>
                          <m:t>3</m:t>
                        </m:r>
                      </m:sub>
                    </m:sSub>
                  </m:oMath>
                </a14:m>
                <a:r>
                  <a:rPr lang="en-US">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m:ctrlPr>
                      </m:sSubPr>
                      <m:e>
                        <m:r>
                          <a:rPr lang="en-US" i="1"/>
                          <m:t>𝐺</m:t>
                        </m:r>
                      </m:e>
                      <m:sub>
                        <m:r>
                          <a:rPr lang="en-US" i="1"/>
                          <m:t>3</m:t>
                        </m:r>
                      </m:sub>
                    </m:sSub>
                  </m:oMath>
                </a14:m>
                <a:r>
                  <a:rPr lang="en-US">
                    <a:latin typeface="Times New Roman" panose="02020603050405020304" pitchFamily="18" charset="0"/>
                    <a:cs typeface="Times New Roman" panose="02020603050405020304" pitchFamily="18" charset="0"/>
                  </a:rPr>
                  <a:t> </a:t>
                </a:r>
                <a14:m>
                  <m:oMath xmlns:m="http://schemas.openxmlformats.org/officeDocument/2006/math">
                    <m:r>
                      <a:rPr lang="en-US" i="1"/>
                      <m:t>→</m:t>
                    </m:r>
                  </m:oMath>
                </a14:m>
                <a:r>
                  <a:rPr lang="en-US">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m:ctrlPr>
                      </m:sSubPr>
                      <m:e>
                        <m:r>
                          <a:rPr lang="en-US" i="1"/>
                          <m:t>𝑈</m:t>
                        </m:r>
                      </m:e>
                      <m:sub>
                        <m:r>
                          <a:rPr lang="en-US" i="1"/>
                          <m:t>1</m:t>
                        </m:r>
                      </m:sub>
                    </m:sSub>
                  </m:oMath>
                </a14:m>
                <a:endParaRPr lang="en-US">
                  <a:solidFill>
                    <a:schemeClr val="tx1"/>
                  </a:solidFill>
                  <a:latin typeface="Times New Roman" panose="02020603050405020304" pitchFamily="18" charset="0"/>
                  <a:cs typeface="Times New Roman" panose="02020603050405020304" pitchFamily="18" charset="0"/>
                </a:endParaRPr>
              </a:p>
              <a:p>
                <a:pPr marL="139700" indent="0" algn="just" fontAlgn="base">
                  <a:buClr>
                    <a:schemeClr val="tx1"/>
                  </a:buClr>
                  <a:buNone/>
                </a:pPr>
                <a:r>
                  <a:rPr lang="en-US" sz="2000">
                    <a:solidFill>
                      <a:schemeClr val="tx1"/>
                    </a:solidFill>
                    <a:latin typeface="Times New Roman" panose="02020603050405020304" pitchFamily="18" charset="0"/>
                    <a:cs typeface="Times New Roman" panose="02020603050405020304" pitchFamily="18" charset="0"/>
                  </a:rPr>
                  <a:t>1.4. Tính độ tương đồng cosin:</a:t>
                </a:r>
              </a:p>
              <a:p>
                <a:pPr marL="139700" indent="0">
                  <a:buNone/>
                </a:pPr>
                <a:r>
                  <a:rPr lang="en-US">
                    <a:solidFill>
                      <a:schemeClr val="tx1"/>
                    </a:solidFill>
                    <a:latin typeface="Times New Roman" panose="02020603050405020304" pitchFamily="18" charset="0"/>
                    <a:cs typeface="Times New Roman" panose="02020603050405020304" pitchFamily="18" charset="0"/>
                  </a:rPr>
                  <a:t>Công thức:</a:t>
                </a:r>
              </a:p>
              <a:p>
                <a:pPr marL="139700" indent="0">
                  <a:buNone/>
                </a:pPr>
                <a:br>
                  <a:rPr lang="en-US" i="1">
                    <a:solidFill>
                      <a:schemeClr val="tx1"/>
                    </a:solidFill>
                    <a:latin typeface="Times New Roman" panose="02020603050405020304" pitchFamily="18" charset="0"/>
                    <a:cs typeface="Times New Roman" panose="02020603050405020304" pitchFamily="18" charset="0"/>
                  </a:rPr>
                </a:br>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𝐶𝑜𝑠𝑖𝑛𝑒</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𝑖</m:t>
                              </m:r>
                            </m:sub>
                          </m:sSub>
                          <m:r>
                            <a:rPr lang="en-US" i="1">
                              <a:solidFill>
                                <a:schemeClr val="tx1"/>
                              </a:solidFill>
                              <a:latin typeface="Cambria Math" panose="02040503050406030204" pitchFamily="18" charset="0"/>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𝑈</m:t>
                              </m:r>
                            </m:e>
                            <m:sub>
                              <m:r>
                                <a:rPr lang="en-US" i="1">
                                  <a:solidFill>
                                    <a:schemeClr val="tx1"/>
                                  </a:solidFill>
                                  <a:latin typeface="Cambria Math" panose="02040503050406030204" pitchFamily="18" charset="0"/>
                                </a:rPr>
                                <m:t>𝑗</m:t>
                              </m:r>
                            </m:sub>
                          </m:sSub>
                        </m:e>
                      </m:d>
                      <m:r>
                        <a:rPr lang="en-US" i="1">
                          <a:solidFill>
                            <a:schemeClr val="tx1"/>
                          </a:solidFill>
                          <a:latin typeface="Cambria Math" panose="02040503050406030204" pitchFamily="18" charset="0"/>
                        </a:rPr>
                        <m:t>= </m:t>
                      </m:r>
                      <m:f>
                        <m:fPr>
                          <m:ctrlPr>
                            <a:rPr lang="en-US" i="1">
                              <a:solidFill>
                                <a:schemeClr val="tx1"/>
                              </a:solidFill>
                              <a:latin typeface="Cambria Math" panose="02040503050406030204" pitchFamily="18" charset="0"/>
                            </a:rPr>
                          </m:ctrlPr>
                        </m:fPr>
                        <m:num>
                          <m:nary>
                            <m:naryPr>
                              <m:chr m:val="∑"/>
                              <m:limLoc m:val="undOvr"/>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𝑘</m:t>
                              </m:r>
                              <m:r>
                                <a:rPr lang="en-US" i="1">
                                  <a:solidFill>
                                    <a:schemeClr val="tx1"/>
                                  </a:solidFill>
                                  <a:latin typeface="Cambria Math" panose="02040503050406030204" pitchFamily="18" charset="0"/>
                                </a:rPr>
                                <m:t>=1</m:t>
                              </m:r>
                            </m:sub>
                            <m:sup>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𝑛</m:t>
                                  </m:r>
                                </m:e>
                                <m:sub>
                                  <m:r>
                                    <a:rPr lang="en-US" i="1">
                                      <a:solidFill>
                                        <a:schemeClr val="tx1"/>
                                      </a:solidFill>
                                      <a:latin typeface="Cambria Math" panose="02040503050406030204" pitchFamily="18" charset="0"/>
                                    </a:rPr>
                                    <m:t>𝑏</m:t>
                                  </m:r>
                                </m:sub>
                              </m:sSub>
                            </m:sup>
                            <m:e>
                              <m:sSup>
                                <m:sSupPr>
                                  <m:ctrlPr>
                                    <a:rPr lang="en-US" i="1">
                                      <a:solidFill>
                                        <a:schemeClr val="tx1"/>
                                      </a:solidFill>
                                      <a:latin typeface="Cambria Math" panose="02040503050406030204" pitchFamily="18" charset="0"/>
                                    </a:rPr>
                                  </m:ctrlPr>
                                </m:sSup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𝜔</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𝑘</m:t>
                                      </m:r>
                                    </m:sub>
                                  </m:sSub>
                                  <m:r>
                                    <a:rPr lang="en-US" i="1">
                                      <a:solidFill>
                                        <a:schemeClr val="tx1"/>
                                      </a:solidFill>
                                      <a:latin typeface="Cambria Math" panose="02040503050406030204" pitchFamily="18" charset="0"/>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h</m:t>
                                      </m:r>
                                    </m:e>
                                    <m:sub>
                                      <m:r>
                                        <a:rPr lang="en-US" i="1">
                                          <a:solidFill>
                                            <a:schemeClr val="tx1"/>
                                          </a:solidFill>
                                          <a:latin typeface="Cambria Math" panose="02040503050406030204" pitchFamily="18" charset="0"/>
                                        </a:rPr>
                                        <m:t>𝑗</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𝑘</m:t>
                                      </m:r>
                                    </m:sub>
                                  </m:sSub>
                                  <m:r>
                                    <a:rPr lang="en-US" i="1">
                                      <a:solidFill>
                                        <a:schemeClr val="tx1"/>
                                      </a:solidFill>
                                      <a:latin typeface="Cambria Math" panose="02040503050406030204" pitchFamily="18" charset="0"/>
                                    </a:rPr>
                                    <m:t>) </m:t>
                                  </m:r>
                                </m:e>
                                <m:sup/>
                              </m:sSup>
                            </m:e>
                          </m:nary>
                        </m:num>
                        <m:den>
                          <m:rad>
                            <m:radPr>
                              <m:degHide m:val="on"/>
                              <m:ctrlPr>
                                <a:rPr lang="en-US" i="1">
                                  <a:solidFill>
                                    <a:schemeClr val="tx1"/>
                                  </a:solidFill>
                                  <a:latin typeface="Cambria Math" panose="02040503050406030204" pitchFamily="18" charset="0"/>
                                </a:rPr>
                              </m:ctrlPr>
                            </m:radPr>
                            <m:deg/>
                            <m:e>
                              <m:nary>
                                <m:naryPr>
                                  <m:chr m:val="∑"/>
                                  <m:limLoc m:val="undOvr"/>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𝑘</m:t>
                                  </m:r>
                                  <m:r>
                                    <a:rPr lang="en-US" i="1">
                                      <a:solidFill>
                                        <a:schemeClr val="tx1"/>
                                      </a:solidFill>
                                      <a:latin typeface="Cambria Math" panose="02040503050406030204" pitchFamily="18" charset="0"/>
                                    </a:rPr>
                                    <m:t>=1</m:t>
                                  </m:r>
                                </m:sub>
                                <m:sup>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𝑛</m:t>
                                      </m:r>
                                    </m:e>
                                    <m:sub>
                                      <m:r>
                                        <a:rPr lang="en-US" i="1">
                                          <a:solidFill>
                                            <a:schemeClr val="tx1"/>
                                          </a:solidFill>
                                          <a:latin typeface="Cambria Math" panose="02040503050406030204" pitchFamily="18" charset="0"/>
                                        </a:rPr>
                                        <m:t>𝑏</m:t>
                                      </m:r>
                                    </m:sub>
                                  </m:sSub>
                                </m:sup>
                                <m:e>
                                  <m:sSubSup>
                                    <m:sSubSupPr>
                                      <m:ctrlPr>
                                        <a:rPr lang="en-US"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𝜔</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𝑘</m:t>
                                      </m:r>
                                    </m:sub>
                                    <m:sup>
                                      <m:r>
                                        <a:rPr lang="en-US" i="1">
                                          <a:solidFill>
                                            <a:schemeClr val="tx1"/>
                                          </a:solidFill>
                                          <a:latin typeface="Cambria Math" panose="02040503050406030204" pitchFamily="18" charset="0"/>
                                        </a:rPr>
                                        <m:t>2</m:t>
                                      </m:r>
                                    </m:sup>
                                  </m:sSubSup>
                                </m:e>
                              </m:nary>
                            </m:e>
                          </m:rad>
                          <m:r>
                            <a:rPr lang="en-US" i="1">
                              <a:solidFill>
                                <a:schemeClr val="tx1"/>
                              </a:solidFill>
                              <a:latin typeface="Cambria Math" panose="02040503050406030204" pitchFamily="18" charset="0"/>
                            </a:rPr>
                            <m:t> . </m:t>
                          </m:r>
                          <m:rad>
                            <m:radPr>
                              <m:degHide m:val="on"/>
                              <m:ctrlPr>
                                <a:rPr lang="en-US" i="1">
                                  <a:solidFill>
                                    <a:schemeClr val="tx1"/>
                                  </a:solidFill>
                                  <a:latin typeface="Cambria Math" panose="02040503050406030204" pitchFamily="18" charset="0"/>
                                </a:rPr>
                              </m:ctrlPr>
                            </m:radPr>
                            <m:deg/>
                            <m:e>
                              <m:nary>
                                <m:naryPr>
                                  <m:chr m:val="∑"/>
                                  <m:limLoc m:val="undOvr"/>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𝑘</m:t>
                                  </m:r>
                                  <m:r>
                                    <a:rPr lang="en-US" i="1">
                                      <a:solidFill>
                                        <a:schemeClr val="tx1"/>
                                      </a:solidFill>
                                      <a:latin typeface="Cambria Math" panose="02040503050406030204" pitchFamily="18" charset="0"/>
                                    </a:rPr>
                                    <m:t>=1</m:t>
                                  </m:r>
                                </m:sub>
                                <m:sup>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𝑛</m:t>
                                      </m:r>
                                    </m:e>
                                    <m:sub>
                                      <m:r>
                                        <a:rPr lang="en-US" i="1">
                                          <a:solidFill>
                                            <a:schemeClr val="tx1"/>
                                          </a:solidFill>
                                          <a:latin typeface="Cambria Math" panose="02040503050406030204" pitchFamily="18" charset="0"/>
                                        </a:rPr>
                                        <m:t>𝑏</m:t>
                                      </m:r>
                                    </m:sub>
                                  </m:sSub>
                                </m:sup>
                                <m:e>
                                  <m:sSubSup>
                                    <m:sSubSupPr>
                                      <m:ctrlPr>
                                        <a:rPr lang="en-US"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h</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𝑘</m:t>
                                      </m:r>
                                    </m:sub>
                                    <m:sup>
                                      <m:r>
                                        <a:rPr lang="en-US" i="1">
                                          <a:solidFill>
                                            <a:schemeClr val="tx1"/>
                                          </a:solidFill>
                                          <a:latin typeface="Cambria Math" panose="02040503050406030204" pitchFamily="18" charset="0"/>
                                        </a:rPr>
                                        <m:t>2</m:t>
                                      </m:r>
                                    </m:sup>
                                  </m:sSubSup>
                                </m:e>
                              </m:nary>
                            </m:e>
                          </m:rad>
                        </m:den>
                      </m:f>
                      <m:r>
                        <a:rPr lang="en-US" i="1">
                          <a:solidFill>
                            <a:schemeClr val="tx1"/>
                          </a:solidFill>
                          <a:latin typeface="Cambria Math" panose="02040503050406030204" pitchFamily="18" charset="0"/>
                        </a:rPr>
                        <m:t> </m:t>
                      </m:r>
                    </m:oMath>
                  </m:oMathPara>
                </a14:m>
                <a:endParaRPr lang="en-US">
                  <a:solidFill>
                    <a:schemeClr val="tx1"/>
                  </a:solidFill>
                  <a:latin typeface="Times New Roman" panose="02020603050405020304" pitchFamily="18" charset="0"/>
                  <a:cs typeface="Times New Roman" panose="02020603050405020304" pitchFamily="18" charset="0"/>
                </a:endParaRPr>
              </a:p>
              <a:p>
                <a:pPr marL="139700" indent="0">
                  <a:buNone/>
                </a:pPr>
                <a:endParaRPr lang="en-US">
                  <a:solidFill>
                    <a:schemeClr val="tx1"/>
                  </a:solidFill>
                  <a:latin typeface="Times New Roman" panose="02020603050405020304" pitchFamily="18" charset="0"/>
                  <a:cs typeface="Times New Roman" panose="02020603050405020304" pitchFamily="18" charset="0"/>
                </a:endParaRPr>
              </a:p>
              <a:p>
                <a:pPr marL="139700" indent="0">
                  <a:buNone/>
                </a:pPr>
                <a:endParaRPr lang="en-US">
                  <a:latin typeface="Times New Roman" panose="02020603050405020304" pitchFamily="18" charset="0"/>
                  <a:cs typeface="Times New Roman" panose="02020603050405020304" pitchFamily="18" charset="0"/>
                </a:endParaRPr>
              </a:p>
              <a:p>
                <a:pPr marL="139700" indent="0">
                  <a:buNone/>
                </a:pPr>
                <a:endParaRPr lang="en-US">
                  <a:solidFill>
                    <a:schemeClr val="tx1"/>
                  </a:solidFill>
                  <a:latin typeface="Times New Roman" panose="02020603050405020304" pitchFamily="18" charset="0"/>
                  <a:cs typeface="Times New Roman" panose="02020603050405020304" pitchFamily="18" charset="0"/>
                </a:endParaRPr>
              </a:p>
              <a:p>
                <a:pPr marL="139700" indent="0" algn="just" fontAlgn="base">
                  <a:buClr>
                    <a:schemeClr val="tx1"/>
                  </a:buClr>
                  <a:buNone/>
                </a:pPr>
                <a:endParaRPr lang="en-US" sz="1800">
                  <a:solidFill>
                    <a:schemeClr val="tx1"/>
                  </a:solidFill>
                  <a:latin typeface="Times New Roman" panose="02020603050405020304" pitchFamily="18" charset="0"/>
                  <a:cs typeface="Times New Roman" panose="02020603050405020304" pitchFamily="18" charset="0"/>
                </a:endParaRPr>
              </a:p>
              <a:p>
                <a:pPr marL="139700" indent="0" algn="just" fontAlgn="base">
                  <a:buClr>
                    <a:schemeClr val="tx1"/>
                  </a:buClr>
                  <a:buNone/>
                </a:pPr>
                <a:endParaRPr lang="en-US" sz="1800">
                  <a:solidFill>
                    <a:schemeClr val="tx1"/>
                  </a:solidFill>
                  <a:latin typeface="Times New Roman" panose="02020603050405020304" pitchFamily="18" charset="0"/>
                  <a:cs typeface="Times New Roman" panose="02020603050405020304" pitchFamily="18" charset="0"/>
                </a:endParaRPr>
              </a:p>
            </p:txBody>
          </p:sp>
        </mc:Choice>
        <mc:Fallback>
          <p:sp>
            <p:nvSpPr>
              <p:cNvPr id="4" name="Google Shape;860;p53">
                <a:extLst>
                  <a:ext uri="{FF2B5EF4-FFF2-40B4-BE49-F238E27FC236}">
                    <a16:creationId xmlns:a16="http://schemas.microsoft.com/office/drawing/2014/main" id="{1CFCA640-506C-65D6-35CB-5F214D3F7252}"/>
                  </a:ext>
                </a:extLst>
              </p:cNvPr>
              <p:cNvSpPr txBox="1">
                <a:spLocks noGrp="1" noRot="1" noChangeAspect="1" noMove="1" noResize="1" noEditPoints="1" noAdjustHandles="1" noChangeArrowheads="1" noChangeShapeType="1" noTextEdit="1"/>
              </p:cNvSpPr>
              <p:nvPr>
                <p:ph type="body" idx="1"/>
              </p:nvPr>
            </p:nvSpPr>
            <p:spPr>
              <a:xfrm>
                <a:off x="466130" y="628649"/>
                <a:ext cx="8211739" cy="4379119"/>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50953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Google Shape;860;p53">
                <a:extLst>
                  <a:ext uri="{FF2B5EF4-FFF2-40B4-BE49-F238E27FC236}">
                    <a16:creationId xmlns:a16="http://schemas.microsoft.com/office/drawing/2014/main" id="{F633EE18-7807-8443-C6CB-8E7824813AF5}"/>
                  </a:ext>
                </a:extLst>
              </p:cNvPr>
              <p:cNvSpPr txBox="1">
                <a:spLocks noGrp="1"/>
              </p:cNvSpPr>
              <p:nvPr>
                <p:ph type="body" idx="1"/>
              </p:nvPr>
            </p:nvSpPr>
            <p:spPr>
              <a:xfrm>
                <a:off x="466130" y="628649"/>
                <a:ext cx="8211739" cy="4379119"/>
              </a:xfrm>
              <a:prstGeom prst="rect">
                <a:avLst/>
              </a:prstGeom>
            </p:spPr>
            <p:txBody>
              <a:bodyPr spcFirstLastPara="1" wrap="square" lIns="91425" tIns="91425" rIns="91425" bIns="91425" anchor="t" anchorCtr="0">
                <a:noAutofit/>
              </a:bodyPr>
              <a:lstStyle/>
              <a:p>
                <a:pPr marL="139700" indent="0">
                  <a:buNone/>
                </a:pPr>
                <a:r>
                  <a:rPr lang="en-US" sz="2000">
                    <a:solidFill>
                      <a:schemeClr val="tx1"/>
                    </a:solidFill>
                    <a:latin typeface="Times New Roman" panose="02020603050405020304" pitchFamily="18" charset="0"/>
                    <a:cs typeface="Times New Roman" panose="02020603050405020304" pitchFamily="18" charset="0"/>
                  </a:rPr>
                  <a:t>TÍNH ĐỘ TƯƠNG ĐỒNG COSIN:</a:t>
                </a:r>
              </a:p>
              <a:p>
                <a:pPr>
                  <a:buClr>
                    <a:schemeClr val="tx1"/>
                  </a:buClr>
                  <a:buSzPct val="100000"/>
                  <a:buFont typeface="Arial" panose="020B0604020202020204" pitchFamily="34" charset="0"/>
                  <a:buChar char="•"/>
                </a:pPr>
                <a14:m>
                  <m:oMath xmlns:m="http://schemas.openxmlformats.org/officeDocument/2006/math">
                    <m:sSub>
                      <m:sSubPr>
                        <m:ctrlPr>
                          <a:rPr lang="en-US" sz="1800" i="1" smtClean="0">
                            <a:solidFill>
                              <a:schemeClr val="tx1"/>
                            </a:solidFill>
                          </a:rPr>
                        </m:ctrlPr>
                      </m:sSubPr>
                      <m:e>
                        <m:r>
                          <a:rPr lang="en-US" sz="1800" i="1">
                            <a:solidFill>
                              <a:schemeClr val="tx1"/>
                            </a:solidFill>
                          </a:rPr>
                          <m:t>𝑈</m:t>
                        </m:r>
                      </m:e>
                      <m:sub>
                        <m:r>
                          <a:rPr lang="en-US" sz="1800" i="1">
                            <a:solidFill>
                              <a:schemeClr val="tx1"/>
                            </a:solidFill>
                          </a:rPr>
                          <m:t>2</m:t>
                        </m:r>
                      </m:sub>
                    </m:sSub>
                  </m:oMath>
                </a14:m>
                <a:r>
                  <a:rPr lang="en-US" sz="180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sz="1800" i="1">
                        <a:solidFill>
                          <a:schemeClr val="tx1"/>
                        </a:solidFill>
                      </a:rPr>
                      <m:t>→</m:t>
                    </m:r>
                  </m:oMath>
                </a14:m>
                <a:r>
                  <a:rPr lang="en-US" sz="180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800" i="1">
                            <a:solidFill>
                              <a:schemeClr val="tx1"/>
                            </a:solidFill>
                          </a:rPr>
                        </m:ctrlPr>
                      </m:sSubPr>
                      <m:e>
                        <m:r>
                          <a:rPr lang="en-US" sz="1800" i="1">
                            <a:solidFill>
                              <a:schemeClr val="tx1"/>
                            </a:solidFill>
                          </a:rPr>
                          <m:t>𝐺</m:t>
                        </m:r>
                      </m:e>
                      <m:sub>
                        <m:r>
                          <a:rPr lang="en-US" sz="1800" i="1">
                            <a:solidFill>
                              <a:schemeClr val="tx1"/>
                            </a:solidFill>
                          </a:rPr>
                          <m:t>2</m:t>
                        </m:r>
                      </m:sub>
                    </m:sSub>
                  </m:oMath>
                </a14:m>
                <a:r>
                  <a:rPr lang="en-US" sz="180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800" i="1">
                            <a:solidFill>
                              <a:schemeClr val="tx1"/>
                            </a:solidFill>
                          </a:rPr>
                        </m:ctrlPr>
                      </m:sSubPr>
                      <m:e>
                        <m:r>
                          <a:rPr lang="en-US" sz="1800" i="1">
                            <a:solidFill>
                              <a:schemeClr val="tx1"/>
                            </a:solidFill>
                          </a:rPr>
                          <m:t>𝑆</m:t>
                        </m:r>
                      </m:e>
                      <m:sub>
                        <m:r>
                          <a:rPr lang="en-US" sz="1800" i="1">
                            <a:solidFill>
                              <a:schemeClr val="tx1"/>
                            </a:solidFill>
                          </a:rPr>
                          <m:t>𝐶𝑜𝑠𝑖𝑛𝑒</m:t>
                        </m:r>
                      </m:sub>
                    </m:sSub>
                    <m:d>
                      <m:dPr>
                        <m:ctrlPr>
                          <a:rPr lang="en-US" sz="1800" i="1">
                            <a:solidFill>
                              <a:schemeClr val="tx1"/>
                            </a:solidFill>
                          </a:rPr>
                        </m:ctrlPr>
                      </m:dPr>
                      <m:e>
                        <m:sSub>
                          <m:sSubPr>
                            <m:ctrlPr>
                              <a:rPr lang="en-US" sz="1800" i="1">
                                <a:solidFill>
                                  <a:schemeClr val="tx1"/>
                                </a:solidFill>
                              </a:rPr>
                            </m:ctrlPr>
                          </m:sSubPr>
                          <m:e>
                            <m:r>
                              <a:rPr lang="en-US" sz="1800" i="1">
                                <a:solidFill>
                                  <a:schemeClr val="tx1"/>
                                </a:solidFill>
                              </a:rPr>
                              <m:t>𝐺</m:t>
                            </m:r>
                          </m:e>
                          <m:sub>
                            <m:r>
                              <a:rPr lang="en-US" sz="1800" i="1">
                                <a:solidFill>
                                  <a:schemeClr val="tx1"/>
                                </a:solidFill>
                              </a:rPr>
                              <m:t>2</m:t>
                            </m:r>
                          </m:sub>
                        </m:sSub>
                        <m:r>
                          <a:rPr lang="en-US" sz="1800" i="1">
                            <a:solidFill>
                              <a:schemeClr val="tx1"/>
                            </a:solidFill>
                          </a:rPr>
                          <m:t>, </m:t>
                        </m:r>
                        <m:sSub>
                          <m:sSubPr>
                            <m:ctrlPr>
                              <a:rPr lang="en-US" sz="1800" i="1">
                                <a:solidFill>
                                  <a:schemeClr val="tx1"/>
                                </a:solidFill>
                              </a:rPr>
                            </m:ctrlPr>
                          </m:sSubPr>
                          <m:e>
                            <m:r>
                              <a:rPr lang="en-US" sz="1800" i="1">
                                <a:solidFill>
                                  <a:schemeClr val="tx1"/>
                                </a:solidFill>
                              </a:rPr>
                              <m:t>𝑈</m:t>
                            </m:r>
                          </m:e>
                          <m:sub>
                            <m:r>
                              <a:rPr lang="en-US" sz="1800" i="1">
                                <a:solidFill>
                                  <a:schemeClr val="tx1"/>
                                </a:solidFill>
                              </a:rPr>
                              <m:t>2</m:t>
                            </m:r>
                          </m:sub>
                        </m:sSub>
                      </m:e>
                    </m:d>
                  </m:oMath>
                </a14:m>
                <a:r>
                  <a:rPr lang="en-US" sz="180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sz="1800" i="1">
                        <a:solidFill>
                          <a:schemeClr val="tx1"/>
                        </a:solidFill>
                      </a:rPr>
                      <m:t>≈</m:t>
                    </m:r>
                  </m:oMath>
                </a14:m>
                <a:r>
                  <a:rPr lang="en-US" sz="1800">
                    <a:solidFill>
                      <a:schemeClr val="tx1"/>
                    </a:solidFill>
                    <a:latin typeface="Times New Roman" panose="02020603050405020304" pitchFamily="18" charset="0"/>
                    <a:cs typeface="Times New Roman" panose="02020603050405020304" pitchFamily="18" charset="0"/>
                  </a:rPr>
                  <a:t>  0.89</a:t>
                </a:r>
              </a:p>
              <a:p>
                <a:pPr>
                  <a:buClr>
                    <a:schemeClr val="tx1"/>
                  </a:buClr>
                  <a:buSzPct val="100000"/>
                  <a:buFont typeface="Arial" panose="020B0604020202020204" pitchFamily="34" charset="0"/>
                  <a:buChar char="•"/>
                </a:pPr>
                <a14:m>
                  <m:oMath xmlns:m="http://schemas.openxmlformats.org/officeDocument/2006/math">
                    <m:sSub>
                      <m:sSubPr>
                        <m:ctrlPr>
                          <a:rPr lang="en-US" sz="1800" i="1">
                            <a:solidFill>
                              <a:schemeClr val="tx1"/>
                            </a:solidFill>
                          </a:rPr>
                        </m:ctrlPr>
                      </m:sSubPr>
                      <m:e>
                        <m:r>
                          <a:rPr lang="en-US" sz="1800" i="1">
                            <a:solidFill>
                              <a:schemeClr val="tx1"/>
                            </a:solidFill>
                          </a:rPr>
                          <m:t>𝑈</m:t>
                        </m:r>
                      </m:e>
                      <m:sub>
                        <m:r>
                          <a:rPr lang="en-US" sz="1800" i="1">
                            <a:solidFill>
                              <a:schemeClr val="tx1"/>
                            </a:solidFill>
                          </a:rPr>
                          <m:t>4</m:t>
                        </m:r>
                      </m:sub>
                    </m:sSub>
                  </m:oMath>
                </a14:m>
                <a:r>
                  <a:rPr lang="en-US" sz="180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sz="1800" i="1">
                        <a:solidFill>
                          <a:schemeClr val="tx1"/>
                        </a:solidFill>
                      </a:rPr>
                      <m:t>→</m:t>
                    </m:r>
                  </m:oMath>
                </a14:m>
                <a:r>
                  <a:rPr lang="en-US" sz="180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800" i="1">
                            <a:solidFill>
                              <a:schemeClr val="tx1"/>
                            </a:solidFill>
                          </a:rPr>
                        </m:ctrlPr>
                      </m:sSubPr>
                      <m:e>
                        <m:r>
                          <a:rPr lang="en-US" sz="1800" i="1">
                            <a:solidFill>
                              <a:schemeClr val="tx1"/>
                            </a:solidFill>
                          </a:rPr>
                          <m:t>𝐺</m:t>
                        </m:r>
                      </m:e>
                      <m:sub>
                        <m:r>
                          <a:rPr lang="en-US" sz="1800" i="1">
                            <a:solidFill>
                              <a:schemeClr val="tx1"/>
                            </a:solidFill>
                          </a:rPr>
                          <m:t>1</m:t>
                        </m:r>
                      </m:sub>
                    </m:sSub>
                  </m:oMath>
                </a14:m>
                <a:r>
                  <a:rPr lang="en-US" sz="180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800" i="1">
                            <a:solidFill>
                              <a:schemeClr val="tx1"/>
                            </a:solidFill>
                          </a:rPr>
                        </m:ctrlPr>
                      </m:sSubPr>
                      <m:e>
                        <m:r>
                          <a:rPr lang="en-US" sz="1800" i="1">
                            <a:solidFill>
                              <a:schemeClr val="tx1"/>
                            </a:solidFill>
                          </a:rPr>
                          <m:t>𝑆</m:t>
                        </m:r>
                      </m:e>
                      <m:sub>
                        <m:r>
                          <a:rPr lang="en-US" sz="1800" i="1">
                            <a:solidFill>
                              <a:schemeClr val="tx1"/>
                            </a:solidFill>
                          </a:rPr>
                          <m:t>𝐶𝑜𝑠𝑖𝑛𝑒</m:t>
                        </m:r>
                      </m:sub>
                    </m:sSub>
                    <m:d>
                      <m:dPr>
                        <m:ctrlPr>
                          <a:rPr lang="en-US" sz="1800" i="1">
                            <a:solidFill>
                              <a:schemeClr val="tx1"/>
                            </a:solidFill>
                          </a:rPr>
                        </m:ctrlPr>
                      </m:dPr>
                      <m:e>
                        <m:sSub>
                          <m:sSubPr>
                            <m:ctrlPr>
                              <a:rPr lang="en-US" sz="1800" i="1">
                                <a:solidFill>
                                  <a:schemeClr val="tx1"/>
                                </a:solidFill>
                              </a:rPr>
                            </m:ctrlPr>
                          </m:sSubPr>
                          <m:e>
                            <m:r>
                              <a:rPr lang="en-US" sz="1800" i="1">
                                <a:solidFill>
                                  <a:schemeClr val="tx1"/>
                                </a:solidFill>
                              </a:rPr>
                              <m:t>𝐺</m:t>
                            </m:r>
                          </m:e>
                          <m:sub>
                            <m:r>
                              <a:rPr lang="en-US" sz="1800" i="1">
                                <a:solidFill>
                                  <a:schemeClr val="tx1"/>
                                </a:solidFill>
                              </a:rPr>
                              <m:t>1</m:t>
                            </m:r>
                          </m:sub>
                        </m:sSub>
                        <m:r>
                          <a:rPr lang="en-US" sz="1800" i="1">
                            <a:solidFill>
                              <a:schemeClr val="tx1"/>
                            </a:solidFill>
                          </a:rPr>
                          <m:t>, </m:t>
                        </m:r>
                        <m:sSub>
                          <m:sSubPr>
                            <m:ctrlPr>
                              <a:rPr lang="en-US" sz="1800" i="1">
                                <a:solidFill>
                                  <a:schemeClr val="tx1"/>
                                </a:solidFill>
                              </a:rPr>
                            </m:ctrlPr>
                          </m:sSubPr>
                          <m:e>
                            <m:r>
                              <a:rPr lang="en-US" sz="1800" i="1">
                                <a:solidFill>
                                  <a:schemeClr val="tx1"/>
                                </a:solidFill>
                              </a:rPr>
                              <m:t>𝑈</m:t>
                            </m:r>
                          </m:e>
                          <m:sub>
                            <m:r>
                              <a:rPr lang="en-US" sz="1800" i="1">
                                <a:solidFill>
                                  <a:schemeClr val="tx1"/>
                                </a:solidFill>
                              </a:rPr>
                              <m:t>4</m:t>
                            </m:r>
                          </m:sub>
                        </m:sSub>
                      </m:e>
                    </m:d>
                  </m:oMath>
                </a14:m>
                <a:r>
                  <a:rPr lang="en-US" sz="180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sz="1800" i="1">
                        <a:solidFill>
                          <a:schemeClr val="tx1"/>
                        </a:solidFill>
                      </a:rPr>
                      <m:t>≈</m:t>
                    </m:r>
                  </m:oMath>
                </a14:m>
                <a:r>
                  <a:rPr lang="en-US" sz="1800">
                    <a:solidFill>
                      <a:schemeClr val="tx1"/>
                    </a:solidFill>
                    <a:latin typeface="Times New Roman" panose="02020603050405020304" pitchFamily="18" charset="0"/>
                    <a:cs typeface="Times New Roman" panose="02020603050405020304" pitchFamily="18" charset="0"/>
                  </a:rPr>
                  <a:t>  0.83</a:t>
                </a:r>
              </a:p>
              <a:p>
                <a:pPr>
                  <a:buClr>
                    <a:schemeClr val="tx1"/>
                  </a:buClr>
                  <a:buSzPct val="100000"/>
                  <a:buFont typeface="Arial" panose="020B0604020202020204" pitchFamily="34" charset="0"/>
                  <a:buChar char="•"/>
                </a:pPr>
                <a14:m>
                  <m:oMath xmlns:m="http://schemas.openxmlformats.org/officeDocument/2006/math">
                    <m:sSub>
                      <m:sSubPr>
                        <m:ctrlPr>
                          <a:rPr lang="en-US" sz="1800" i="1">
                            <a:solidFill>
                              <a:schemeClr val="tx1"/>
                            </a:solidFill>
                          </a:rPr>
                        </m:ctrlPr>
                      </m:sSubPr>
                      <m:e>
                        <m:r>
                          <a:rPr lang="en-US" sz="1800" i="1">
                            <a:solidFill>
                              <a:schemeClr val="tx1"/>
                            </a:solidFill>
                          </a:rPr>
                          <m:t>𝑈</m:t>
                        </m:r>
                      </m:e>
                      <m:sub>
                        <m:r>
                          <a:rPr lang="en-US" sz="1800" i="1">
                            <a:solidFill>
                              <a:schemeClr val="tx1"/>
                            </a:solidFill>
                          </a:rPr>
                          <m:t>3</m:t>
                        </m:r>
                      </m:sub>
                    </m:sSub>
                  </m:oMath>
                </a14:m>
                <a:r>
                  <a:rPr lang="en-US" sz="180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sz="1800" i="1">
                        <a:solidFill>
                          <a:schemeClr val="tx1"/>
                        </a:solidFill>
                      </a:rPr>
                      <m:t>→</m:t>
                    </m:r>
                  </m:oMath>
                </a14:m>
                <a:r>
                  <a:rPr lang="en-US" sz="180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800" i="1">
                            <a:solidFill>
                              <a:schemeClr val="tx1"/>
                            </a:solidFill>
                          </a:rPr>
                        </m:ctrlPr>
                      </m:sSubPr>
                      <m:e>
                        <m:r>
                          <a:rPr lang="en-US" sz="1800" i="1">
                            <a:solidFill>
                              <a:schemeClr val="tx1"/>
                            </a:solidFill>
                          </a:rPr>
                          <m:t>𝐺</m:t>
                        </m:r>
                      </m:e>
                      <m:sub>
                        <m:r>
                          <a:rPr lang="en-US" sz="1800" i="1">
                            <a:solidFill>
                              <a:schemeClr val="tx1"/>
                            </a:solidFill>
                          </a:rPr>
                          <m:t>4</m:t>
                        </m:r>
                      </m:sub>
                    </m:sSub>
                  </m:oMath>
                </a14:m>
                <a:r>
                  <a:rPr lang="en-US" sz="180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800" i="1">
                            <a:solidFill>
                              <a:schemeClr val="tx1"/>
                            </a:solidFill>
                          </a:rPr>
                        </m:ctrlPr>
                      </m:sSubPr>
                      <m:e>
                        <m:r>
                          <a:rPr lang="en-US" sz="1800" i="1">
                            <a:solidFill>
                              <a:schemeClr val="tx1"/>
                            </a:solidFill>
                          </a:rPr>
                          <m:t>𝑆</m:t>
                        </m:r>
                      </m:e>
                      <m:sub>
                        <m:r>
                          <a:rPr lang="en-US" sz="1800" i="1">
                            <a:solidFill>
                              <a:schemeClr val="tx1"/>
                            </a:solidFill>
                          </a:rPr>
                          <m:t>𝐶𝑜𝑠𝑖𝑛𝑒</m:t>
                        </m:r>
                      </m:sub>
                    </m:sSub>
                    <m:d>
                      <m:dPr>
                        <m:ctrlPr>
                          <a:rPr lang="en-US" sz="1800" i="1">
                            <a:solidFill>
                              <a:schemeClr val="tx1"/>
                            </a:solidFill>
                          </a:rPr>
                        </m:ctrlPr>
                      </m:dPr>
                      <m:e>
                        <m:sSub>
                          <m:sSubPr>
                            <m:ctrlPr>
                              <a:rPr lang="en-US" sz="1800" i="1">
                                <a:solidFill>
                                  <a:schemeClr val="tx1"/>
                                </a:solidFill>
                              </a:rPr>
                            </m:ctrlPr>
                          </m:sSubPr>
                          <m:e>
                            <m:r>
                              <a:rPr lang="en-US" sz="1800" i="1">
                                <a:solidFill>
                                  <a:schemeClr val="tx1"/>
                                </a:solidFill>
                              </a:rPr>
                              <m:t>𝐺</m:t>
                            </m:r>
                          </m:e>
                          <m:sub>
                            <m:r>
                              <a:rPr lang="en-US" sz="1800" i="1">
                                <a:solidFill>
                                  <a:schemeClr val="tx1"/>
                                </a:solidFill>
                              </a:rPr>
                              <m:t>4</m:t>
                            </m:r>
                          </m:sub>
                        </m:sSub>
                        <m:r>
                          <a:rPr lang="en-US" sz="1800" i="1">
                            <a:solidFill>
                              <a:schemeClr val="tx1"/>
                            </a:solidFill>
                          </a:rPr>
                          <m:t>, </m:t>
                        </m:r>
                        <m:sSub>
                          <m:sSubPr>
                            <m:ctrlPr>
                              <a:rPr lang="en-US" sz="1800" i="1">
                                <a:solidFill>
                                  <a:schemeClr val="tx1"/>
                                </a:solidFill>
                              </a:rPr>
                            </m:ctrlPr>
                          </m:sSubPr>
                          <m:e>
                            <m:r>
                              <a:rPr lang="en-US" sz="1800" i="1">
                                <a:solidFill>
                                  <a:schemeClr val="tx1"/>
                                </a:solidFill>
                              </a:rPr>
                              <m:t>𝑈</m:t>
                            </m:r>
                          </m:e>
                          <m:sub>
                            <m:r>
                              <a:rPr lang="en-US" sz="1800" i="1">
                                <a:solidFill>
                                  <a:schemeClr val="tx1"/>
                                </a:solidFill>
                              </a:rPr>
                              <m:t>3</m:t>
                            </m:r>
                          </m:sub>
                        </m:sSub>
                      </m:e>
                    </m:d>
                  </m:oMath>
                </a14:m>
                <a:r>
                  <a:rPr lang="en-US" sz="180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sz="1800" i="1">
                        <a:solidFill>
                          <a:schemeClr val="tx1"/>
                        </a:solidFill>
                      </a:rPr>
                      <m:t>≈</m:t>
                    </m:r>
                  </m:oMath>
                </a14:m>
                <a:r>
                  <a:rPr lang="en-US" sz="1800">
                    <a:solidFill>
                      <a:schemeClr val="tx1"/>
                    </a:solidFill>
                    <a:latin typeface="Times New Roman" panose="02020603050405020304" pitchFamily="18" charset="0"/>
                    <a:cs typeface="Times New Roman" panose="02020603050405020304" pitchFamily="18" charset="0"/>
                  </a:rPr>
                  <a:t>  0.75</a:t>
                </a:r>
              </a:p>
              <a:p>
                <a:pPr>
                  <a:buClr>
                    <a:schemeClr val="tx1"/>
                  </a:buClr>
                  <a:buSzPct val="100000"/>
                  <a:buFont typeface="Arial" panose="020B0604020202020204" pitchFamily="34" charset="0"/>
                  <a:buChar char="•"/>
                </a:pPr>
                <a14:m>
                  <m:oMath xmlns:m="http://schemas.openxmlformats.org/officeDocument/2006/math">
                    <m:sSub>
                      <m:sSubPr>
                        <m:ctrlPr>
                          <a:rPr lang="en-US" sz="1800" i="1">
                            <a:solidFill>
                              <a:schemeClr val="tx1"/>
                            </a:solidFill>
                          </a:rPr>
                        </m:ctrlPr>
                      </m:sSubPr>
                      <m:e>
                        <m:r>
                          <a:rPr lang="en-US" sz="1800" i="1">
                            <a:solidFill>
                              <a:schemeClr val="tx1"/>
                            </a:solidFill>
                          </a:rPr>
                          <m:t>𝑈</m:t>
                        </m:r>
                      </m:e>
                      <m:sub>
                        <m:r>
                          <a:rPr lang="en-US" sz="1800" i="1">
                            <a:solidFill>
                              <a:schemeClr val="tx1"/>
                            </a:solidFill>
                          </a:rPr>
                          <m:t>1</m:t>
                        </m:r>
                      </m:sub>
                    </m:sSub>
                  </m:oMath>
                </a14:m>
                <a:r>
                  <a:rPr lang="en-US" sz="180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sz="1800" i="1">
                        <a:solidFill>
                          <a:schemeClr val="tx1"/>
                        </a:solidFill>
                      </a:rPr>
                      <m:t>→</m:t>
                    </m:r>
                  </m:oMath>
                </a14:m>
                <a:r>
                  <a:rPr lang="en-US" sz="180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800" i="1">
                            <a:solidFill>
                              <a:schemeClr val="tx1"/>
                            </a:solidFill>
                          </a:rPr>
                        </m:ctrlPr>
                      </m:sSubPr>
                      <m:e>
                        <m:r>
                          <a:rPr lang="en-US" sz="1800" i="1">
                            <a:solidFill>
                              <a:schemeClr val="tx1"/>
                            </a:solidFill>
                          </a:rPr>
                          <m:t>𝐺</m:t>
                        </m:r>
                      </m:e>
                      <m:sub>
                        <m:r>
                          <a:rPr lang="en-US" sz="1800" i="1">
                            <a:solidFill>
                              <a:schemeClr val="tx1"/>
                            </a:solidFill>
                          </a:rPr>
                          <m:t>3</m:t>
                        </m:r>
                      </m:sub>
                    </m:sSub>
                  </m:oMath>
                </a14:m>
                <a:r>
                  <a:rPr lang="en-US" sz="180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800" i="1">
                            <a:solidFill>
                              <a:schemeClr val="tx1"/>
                            </a:solidFill>
                          </a:rPr>
                        </m:ctrlPr>
                      </m:sSubPr>
                      <m:e>
                        <m:r>
                          <a:rPr lang="en-US" sz="1800" i="1">
                            <a:solidFill>
                              <a:schemeClr val="tx1"/>
                            </a:solidFill>
                          </a:rPr>
                          <m:t>𝑆</m:t>
                        </m:r>
                      </m:e>
                      <m:sub>
                        <m:r>
                          <a:rPr lang="en-US" sz="1800" i="1">
                            <a:solidFill>
                              <a:schemeClr val="tx1"/>
                            </a:solidFill>
                          </a:rPr>
                          <m:t>𝐶𝑜𝑠𝑖𝑛𝑒</m:t>
                        </m:r>
                      </m:sub>
                    </m:sSub>
                    <m:d>
                      <m:dPr>
                        <m:ctrlPr>
                          <a:rPr lang="en-US" sz="1800" i="1">
                            <a:solidFill>
                              <a:schemeClr val="tx1"/>
                            </a:solidFill>
                          </a:rPr>
                        </m:ctrlPr>
                      </m:dPr>
                      <m:e>
                        <m:sSub>
                          <m:sSubPr>
                            <m:ctrlPr>
                              <a:rPr lang="en-US" sz="1800" i="1">
                                <a:solidFill>
                                  <a:schemeClr val="tx1"/>
                                </a:solidFill>
                              </a:rPr>
                            </m:ctrlPr>
                          </m:sSubPr>
                          <m:e>
                            <m:r>
                              <a:rPr lang="en-US" sz="1800" i="1">
                                <a:solidFill>
                                  <a:schemeClr val="tx1"/>
                                </a:solidFill>
                              </a:rPr>
                              <m:t>𝐺</m:t>
                            </m:r>
                          </m:e>
                          <m:sub>
                            <m:r>
                              <a:rPr lang="en-US" sz="1800" i="1">
                                <a:solidFill>
                                  <a:schemeClr val="tx1"/>
                                </a:solidFill>
                              </a:rPr>
                              <m:t>1</m:t>
                            </m:r>
                          </m:sub>
                        </m:sSub>
                        <m:r>
                          <a:rPr lang="en-US" sz="1800" i="1">
                            <a:solidFill>
                              <a:schemeClr val="tx1"/>
                            </a:solidFill>
                          </a:rPr>
                          <m:t>, </m:t>
                        </m:r>
                        <m:sSub>
                          <m:sSubPr>
                            <m:ctrlPr>
                              <a:rPr lang="en-US" sz="1800" i="1">
                                <a:solidFill>
                                  <a:schemeClr val="tx1"/>
                                </a:solidFill>
                              </a:rPr>
                            </m:ctrlPr>
                          </m:sSubPr>
                          <m:e>
                            <m:r>
                              <a:rPr lang="en-US" sz="1800" i="1">
                                <a:solidFill>
                                  <a:schemeClr val="tx1"/>
                                </a:solidFill>
                              </a:rPr>
                              <m:t>𝑈</m:t>
                            </m:r>
                          </m:e>
                          <m:sub>
                            <m:r>
                              <a:rPr lang="en-US" sz="1800" i="1">
                                <a:solidFill>
                                  <a:schemeClr val="tx1"/>
                                </a:solidFill>
                              </a:rPr>
                              <m:t>3</m:t>
                            </m:r>
                          </m:sub>
                        </m:sSub>
                      </m:e>
                    </m:d>
                  </m:oMath>
                </a14:m>
                <a:r>
                  <a:rPr lang="en-US" sz="180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sz="1800" i="1">
                        <a:solidFill>
                          <a:schemeClr val="tx1"/>
                        </a:solidFill>
                      </a:rPr>
                      <m:t>≈</m:t>
                    </m:r>
                  </m:oMath>
                </a14:m>
                <a:r>
                  <a:rPr lang="en-US" sz="1800">
                    <a:solidFill>
                      <a:schemeClr val="tx1"/>
                    </a:solidFill>
                    <a:latin typeface="Times New Roman" panose="02020603050405020304" pitchFamily="18" charset="0"/>
                    <a:cs typeface="Times New Roman" panose="02020603050405020304" pitchFamily="18" charset="0"/>
                  </a:rPr>
                  <a:t>  0.53</a:t>
                </a:r>
              </a:p>
              <a:p>
                <a:pPr>
                  <a:buClr>
                    <a:schemeClr val="tx1"/>
                  </a:buClr>
                  <a:buSzPct val="100000"/>
                  <a:buFont typeface="Arial" panose="020B0604020202020204" pitchFamily="34" charset="0"/>
                  <a:buChar char="•"/>
                </a:pPr>
                <a:endParaRPr lang="en-US" sz="1800">
                  <a:solidFill>
                    <a:schemeClr val="tx1"/>
                  </a:solidFill>
                  <a:latin typeface="Times New Roman" panose="02020603050405020304" pitchFamily="18" charset="0"/>
                  <a:cs typeface="Times New Roman" panose="02020603050405020304" pitchFamily="18" charset="0"/>
                </a:endParaRPr>
              </a:p>
              <a:p>
                <a:pPr marL="2425700" lvl="5" indent="0">
                  <a:buClr>
                    <a:schemeClr val="tx1"/>
                  </a:buClr>
                  <a:buSzPct val="100000"/>
                  <a:buNone/>
                </a:pPr>
                <a:endParaRPr lang="en-US" sz="1800">
                  <a:solidFill>
                    <a:schemeClr val="tx1"/>
                  </a:solidFill>
                  <a:latin typeface="Times New Roman" panose="02020603050405020304" pitchFamily="18" charset="0"/>
                  <a:cs typeface="Times New Roman" panose="02020603050405020304" pitchFamily="18" charset="0"/>
                </a:endParaRPr>
              </a:p>
              <a:p>
                <a:pPr marL="2425700" lvl="5" indent="0">
                  <a:buClr>
                    <a:schemeClr val="tx1"/>
                  </a:buClr>
                  <a:buSzPct val="100000"/>
                  <a:buNone/>
                </a:pPr>
                <a:endParaRPr lang="en-US" sz="1800" i="1">
                  <a:solidFill>
                    <a:schemeClr val="tx1"/>
                  </a:solidFill>
                  <a:latin typeface="Times New Roman" panose="02020603050405020304" pitchFamily="18" charset="0"/>
                  <a:cs typeface="Times New Roman" panose="02020603050405020304" pitchFamily="18" charset="0"/>
                </a:endParaRPr>
              </a:p>
              <a:p>
                <a:pPr marL="2425700" lvl="5" indent="0">
                  <a:buClr>
                    <a:schemeClr val="tx1"/>
                  </a:buClr>
                  <a:buSzPct val="100000"/>
                  <a:buNone/>
                </a:pPr>
                <a14:m>
                  <m:oMath xmlns:m="http://schemas.openxmlformats.org/officeDocument/2006/math">
                    <m:r>
                      <a:rPr lang="en-US" sz="1800" i="1"/>
                      <m:t>𝑀𝑆</m:t>
                    </m:r>
                  </m:oMath>
                </a14:m>
                <a:r>
                  <a:rPr lang="en-US" sz="1800">
                    <a:latin typeface="Times New Roman" panose="02020603050405020304" pitchFamily="18" charset="0"/>
                    <a:cs typeface="Times New Roman" panose="02020603050405020304" pitchFamily="18" charset="0"/>
                  </a:rPr>
                  <a:t> = </a:t>
                </a:r>
                <a14:m>
                  <m:oMath xmlns:m="http://schemas.openxmlformats.org/officeDocument/2006/math">
                    <m:d>
                      <m:dPr>
                        <m:begChr m:val="{"/>
                        <m:endChr m:val="}"/>
                        <m:ctrlPr>
                          <a:rPr lang="en-US" sz="1800" i="1"/>
                        </m:ctrlPr>
                      </m:dPr>
                      <m:e>
                        <m:r>
                          <a:rPr lang="en-US" sz="1800" i="1"/>
                          <m:t>2 ↔2 , 4↔1, 3 ↔4, 1 ↔3 </m:t>
                        </m:r>
                      </m:e>
                    </m:d>
                  </m:oMath>
                </a14:m>
                <a:endParaRPr lang="en-US" sz="1800">
                  <a:solidFill>
                    <a:schemeClr val="tx1"/>
                  </a:solidFill>
                  <a:latin typeface="Times New Roman" panose="02020603050405020304" pitchFamily="18" charset="0"/>
                  <a:cs typeface="Times New Roman" panose="02020603050405020304" pitchFamily="18" charset="0"/>
                </a:endParaRPr>
              </a:p>
              <a:p>
                <a:pPr>
                  <a:buClr>
                    <a:schemeClr val="tx1"/>
                  </a:buClr>
                  <a:buSzPct val="100000"/>
                  <a:buFont typeface="Arial" panose="020B0604020202020204" pitchFamily="34" charset="0"/>
                  <a:buChar char="•"/>
                </a:pPr>
                <a:endParaRPr lang="en-US" sz="2000">
                  <a:solidFill>
                    <a:schemeClr val="tx1"/>
                  </a:solidFill>
                  <a:latin typeface="Times New Roman" panose="02020603050405020304" pitchFamily="18" charset="0"/>
                  <a:cs typeface="Times New Roman" panose="02020603050405020304" pitchFamily="18" charset="0"/>
                </a:endParaRPr>
              </a:p>
              <a:p>
                <a:pPr marL="139700" indent="0">
                  <a:buNone/>
                </a:pPr>
                <a:endParaRPr lang="en-US">
                  <a:latin typeface="Times New Roman" panose="02020603050405020304" pitchFamily="18" charset="0"/>
                  <a:cs typeface="Times New Roman" panose="02020603050405020304" pitchFamily="18" charset="0"/>
                </a:endParaRPr>
              </a:p>
              <a:p>
                <a:pPr marL="139700" indent="0">
                  <a:buNone/>
                </a:pPr>
                <a:endParaRPr lang="en-US">
                  <a:solidFill>
                    <a:schemeClr val="tx1"/>
                  </a:solidFill>
                  <a:latin typeface="Times New Roman" panose="02020603050405020304" pitchFamily="18" charset="0"/>
                  <a:cs typeface="Times New Roman" panose="02020603050405020304" pitchFamily="18" charset="0"/>
                </a:endParaRPr>
              </a:p>
              <a:p>
                <a:pPr marL="139700" indent="0" algn="just" fontAlgn="base">
                  <a:buClr>
                    <a:schemeClr val="tx1"/>
                  </a:buClr>
                  <a:buNone/>
                </a:pPr>
                <a:endParaRPr lang="en-US" sz="1800">
                  <a:solidFill>
                    <a:schemeClr val="tx1"/>
                  </a:solidFill>
                  <a:latin typeface="Times New Roman" panose="02020603050405020304" pitchFamily="18" charset="0"/>
                  <a:cs typeface="Times New Roman" panose="02020603050405020304" pitchFamily="18" charset="0"/>
                </a:endParaRPr>
              </a:p>
              <a:p>
                <a:pPr marL="139700" indent="0" algn="just" fontAlgn="base">
                  <a:buClr>
                    <a:schemeClr val="tx1"/>
                  </a:buClr>
                  <a:buNone/>
                </a:pPr>
                <a:endParaRPr lang="en-US" sz="1800">
                  <a:solidFill>
                    <a:schemeClr val="tx1"/>
                  </a:solidFill>
                  <a:latin typeface="Times New Roman" panose="02020603050405020304" pitchFamily="18" charset="0"/>
                  <a:cs typeface="Times New Roman" panose="02020603050405020304" pitchFamily="18" charset="0"/>
                </a:endParaRPr>
              </a:p>
            </p:txBody>
          </p:sp>
        </mc:Choice>
        <mc:Fallback>
          <p:sp>
            <p:nvSpPr>
              <p:cNvPr id="4" name="Google Shape;860;p53">
                <a:extLst>
                  <a:ext uri="{FF2B5EF4-FFF2-40B4-BE49-F238E27FC236}">
                    <a16:creationId xmlns:a16="http://schemas.microsoft.com/office/drawing/2014/main" id="{F633EE18-7807-8443-C6CB-8E7824813AF5}"/>
                  </a:ext>
                </a:extLst>
              </p:cNvPr>
              <p:cNvSpPr txBox="1">
                <a:spLocks noGrp="1" noRot="1" noChangeAspect="1" noMove="1" noResize="1" noEditPoints="1" noAdjustHandles="1" noChangeArrowheads="1" noChangeShapeType="1" noTextEdit="1"/>
              </p:cNvSpPr>
              <p:nvPr>
                <p:ph type="body" idx="1"/>
              </p:nvPr>
            </p:nvSpPr>
            <p:spPr>
              <a:xfrm>
                <a:off x="466130" y="628649"/>
                <a:ext cx="8211739" cy="4379119"/>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35743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Google Shape;860;p53">
                <a:extLst>
                  <a:ext uri="{FF2B5EF4-FFF2-40B4-BE49-F238E27FC236}">
                    <a16:creationId xmlns:a16="http://schemas.microsoft.com/office/drawing/2014/main" id="{51DF1C78-A4BD-D313-A6B6-16114E2D584C}"/>
                  </a:ext>
                </a:extLst>
              </p:cNvPr>
              <p:cNvSpPr txBox="1">
                <a:spLocks noGrp="1"/>
              </p:cNvSpPr>
              <p:nvPr>
                <p:ph type="body" idx="1"/>
              </p:nvPr>
            </p:nvSpPr>
            <p:spPr>
              <a:xfrm>
                <a:off x="466130" y="382190"/>
                <a:ext cx="8211739" cy="4379119"/>
              </a:xfrm>
              <a:prstGeom prst="rect">
                <a:avLst/>
              </a:prstGeom>
            </p:spPr>
            <p:txBody>
              <a:bodyPr spcFirstLastPara="1" wrap="square" lIns="91425" tIns="91425" rIns="91425" bIns="91425" anchor="t" anchorCtr="0">
                <a:noAutofit/>
              </a:bodyPr>
              <a:lstStyle/>
              <a:p>
                <a:pPr marL="139700" indent="0" algn="just" fontAlgn="base">
                  <a:buClr>
                    <a:schemeClr val="tx1"/>
                  </a:buClr>
                  <a:buNone/>
                </a:pPr>
                <a:r>
                  <a:rPr lang="en-US" sz="2400">
                    <a:solidFill>
                      <a:schemeClr val="tx1"/>
                    </a:solidFill>
                    <a:latin typeface="Times New Roman" panose="02020603050405020304" pitchFamily="18" charset="0"/>
                    <a:cs typeface="Times New Roman" panose="02020603050405020304" pitchFamily="18" charset="0"/>
                  </a:rPr>
                  <a:t>Bước 2: Dịch trung bình (mean shift)</a:t>
                </a:r>
              </a:p>
              <a:p>
                <a:pPr marL="139700" indent="0" algn="just" fontAlgn="base">
                  <a:buClr>
                    <a:schemeClr val="tx1"/>
                  </a:buClr>
                  <a:buNone/>
                </a:pPr>
                <a:r>
                  <a:rPr lang="en-US" sz="1800">
                    <a:solidFill>
                      <a:schemeClr val="tx1"/>
                    </a:solidFill>
                    <a:latin typeface="Times New Roman" panose="02020603050405020304" pitchFamily="18" charset="0"/>
                    <a:cs typeface="Times New Roman" panose="02020603050405020304" pitchFamily="18" charset="0"/>
                  </a:rPr>
                  <a:t>2.1. Tính </a:t>
                </a:r>
                <a14:m>
                  <m:oMath xmlns:m="http://schemas.openxmlformats.org/officeDocument/2006/math">
                    <m:r>
                      <a:rPr lang="en-US" sz="1800" i="1">
                        <a:solidFill>
                          <a:schemeClr val="tx1"/>
                        </a:solidFill>
                        <a:latin typeface="Cambria Math" panose="02040503050406030204" pitchFamily="18" charset="0"/>
                      </a:rPr>
                      <m:t>𝛿</m:t>
                    </m:r>
                  </m:oMath>
                </a14:m>
                <a:r>
                  <a:rPr lang="en-US" sz="1800">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𝜇</m:t>
                        </m:r>
                      </m:e>
                      <m:sub>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𝑈</m:t>
                            </m:r>
                          </m:e>
                          <m:sub>
                            <m:r>
                              <a:rPr lang="en-US" sz="1800" i="1">
                                <a:solidFill>
                                  <a:schemeClr val="tx1"/>
                                </a:solidFill>
                                <a:latin typeface="Cambria Math" panose="02040503050406030204" pitchFamily="18" charset="0"/>
                              </a:rPr>
                              <m:t>𝑗</m:t>
                            </m:r>
                          </m:sub>
                        </m:sSub>
                      </m:sub>
                    </m:sSub>
                  </m:oMath>
                </a14:m>
                <a:r>
                  <a:rPr lang="en-US" sz="1800">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𝜇</m:t>
                        </m:r>
                      </m:e>
                      <m:sub>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𝐺</m:t>
                            </m:r>
                          </m:e>
                          <m:sub>
                            <m:r>
                              <a:rPr lang="en-US" sz="1800" i="1">
                                <a:solidFill>
                                  <a:schemeClr val="tx1"/>
                                </a:solidFill>
                                <a:latin typeface="Cambria Math" panose="02040503050406030204" pitchFamily="18" charset="0"/>
                              </a:rPr>
                              <m:t>𝑖</m:t>
                            </m:r>
                          </m:sub>
                        </m:sSub>
                      </m:sub>
                    </m:sSub>
                  </m:oMath>
                </a14:m>
                <a:r>
                  <a:rPr lang="en-US" sz="1800">
                    <a:solidFill>
                      <a:schemeClr val="tx1"/>
                    </a:solidFill>
                    <a:latin typeface="Times New Roman" panose="02020603050405020304" pitchFamily="18" charset="0"/>
                    <a:cs typeface="Times New Roman" panose="02020603050405020304" pitchFamily="18" charset="0"/>
                  </a:rPr>
                  <a:t> cho mỗi cặp khối:</a:t>
                </a:r>
              </a:p>
              <a:p>
                <a:pPr lvl="1"/>
                <a:r>
                  <a:rPr lang="en-US">
                    <a:solidFill>
                      <a:schemeClr val="tx1"/>
                    </a:solidFill>
                    <a:latin typeface="Times New Roman" panose="02020603050405020304" pitchFamily="18" charset="0"/>
                    <a:cs typeface="Times New Roman" panose="02020603050405020304" pitchFamily="18" charset="0"/>
                  </a:rPr>
                  <a:t>(</a:t>
                </a:r>
                <a14:m>
                  <m:oMath xmlns:m="http://schemas.openxmlformats.org/officeDocument/2006/math">
                    <m:sSub>
                      <m:sSubPr>
                        <m:ctrlPr>
                          <a:rPr lang="en-US" i="1">
                            <a:solidFill>
                              <a:schemeClr val="tx1"/>
                            </a:solidFill>
                          </a:rPr>
                        </m:ctrlPr>
                      </m:sSubPr>
                      <m:e>
                        <m:r>
                          <a:rPr lang="en-US" i="1">
                            <a:solidFill>
                              <a:schemeClr val="tx1"/>
                            </a:solidFill>
                          </a:rPr>
                          <m:t>𝑈</m:t>
                        </m:r>
                      </m:e>
                      <m:sub>
                        <m:r>
                          <a:rPr lang="en-US" i="1">
                            <a:solidFill>
                              <a:schemeClr val="tx1"/>
                            </a:solidFill>
                          </a:rPr>
                          <m:t>2</m:t>
                        </m:r>
                      </m:sub>
                    </m:sSub>
                  </m:oMath>
                </a14:m>
                <a:r>
                  <a:rPr lang="en-US">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solidFill>
                              <a:schemeClr val="tx1"/>
                            </a:solidFill>
                          </a:rPr>
                        </m:ctrlPr>
                      </m:sSubPr>
                      <m:e>
                        <m:r>
                          <a:rPr lang="en-US" i="1">
                            <a:solidFill>
                              <a:schemeClr val="tx1"/>
                            </a:solidFill>
                          </a:rPr>
                          <m:t>𝐺</m:t>
                        </m:r>
                      </m:e>
                      <m:sub>
                        <m:r>
                          <a:rPr lang="en-US" i="1">
                            <a:solidFill>
                              <a:schemeClr val="tx1"/>
                            </a:solidFill>
                          </a:rPr>
                          <m:t>2</m:t>
                        </m:r>
                      </m:sub>
                    </m:sSub>
                  </m:oMath>
                </a14:m>
                <a:r>
                  <a:rPr lang="en-US">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solidFill>
                              <a:schemeClr val="tx1"/>
                            </a:solidFill>
                          </a:rPr>
                        </m:ctrlPr>
                      </m:sSubPr>
                      <m:e>
                        <m:r>
                          <a:rPr lang="en-US" i="1">
                            <a:solidFill>
                              <a:schemeClr val="tx1"/>
                            </a:solidFill>
                          </a:rPr>
                          <m:t>𝛿</m:t>
                        </m:r>
                      </m:e>
                      <m:sub>
                        <m:r>
                          <a:rPr lang="en-US" i="1">
                            <a:solidFill>
                              <a:schemeClr val="tx1"/>
                            </a:solidFill>
                          </a:rPr>
                          <m:t>1</m:t>
                        </m:r>
                      </m:sub>
                    </m:sSub>
                  </m:oMath>
                </a14:m>
                <a:r>
                  <a:rPr lang="en-US">
                    <a:solidFill>
                      <a:schemeClr val="tx1"/>
                    </a:solidFill>
                    <a:latin typeface="Times New Roman" panose="02020603050405020304" pitchFamily="18" charset="0"/>
                    <a:cs typeface="Times New Roman" panose="02020603050405020304" pitchFamily="18" charset="0"/>
                  </a:rPr>
                  <a:t> = 63.75 – 34.75 = 29</a:t>
                </a:r>
              </a:p>
              <a:p>
                <a:pPr lvl="1"/>
                <a:r>
                  <a:rPr lang="en-US">
                    <a:solidFill>
                      <a:schemeClr val="tx1"/>
                    </a:solidFill>
                    <a:latin typeface="Times New Roman" panose="02020603050405020304" pitchFamily="18" charset="0"/>
                    <a:cs typeface="Times New Roman" panose="02020603050405020304" pitchFamily="18" charset="0"/>
                  </a:rPr>
                  <a:t>(</a:t>
                </a:r>
                <a14:m>
                  <m:oMath xmlns:m="http://schemas.openxmlformats.org/officeDocument/2006/math">
                    <m:sSub>
                      <m:sSubPr>
                        <m:ctrlPr>
                          <a:rPr lang="en-US" i="1">
                            <a:solidFill>
                              <a:schemeClr val="tx1"/>
                            </a:solidFill>
                          </a:rPr>
                        </m:ctrlPr>
                      </m:sSubPr>
                      <m:e>
                        <m:r>
                          <a:rPr lang="en-US" i="1">
                            <a:solidFill>
                              <a:schemeClr val="tx1"/>
                            </a:solidFill>
                          </a:rPr>
                          <m:t>𝑈</m:t>
                        </m:r>
                      </m:e>
                      <m:sub>
                        <m:r>
                          <a:rPr lang="en-US" i="1">
                            <a:solidFill>
                              <a:schemeClr val="tx1"/>
                            </a:solidFill>
                          </a:rPr>
                          <m:t>4</m:t>
                        </m:r>
                      </m:sub>
                    </m:sSub>
                  </m:oMath>
                </a14:m>
                <a:r>
                  <a:rPr lang="en-US">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solidFill>
                              <a:schemeClr val="tx1"/>
                            </a:solidFill>
                          </a:rPr>
                        </m:ctrlPr>
                      </m:sSubPr>
                      <m:e>
                        <m:r>
                          <a:rPr lang="en-US" i="1">
                            <a:solidFill>
                              <a:schemeClr val="tx1"/>
                            </a:solidFill>
                          </a:rPr>
                          <m:t>𝐺</m:t>
                        </m:r>
                      </m:e>
                      <m:sub>
                        <m:r>
                          <a:rPr lang="en-US" i="1">
                            <a:solidFill>
                              <a:schemeClr val="tx1"/>
                            </a:solidFill>
                          </a:rPr>
                          <m:t>1</m:t>
                        </m:r>
                      </m:sub>
                    </m:sSub>
                  </m:oMath>
                </a14:m>
                <a:r>
                  <a:rPr lang="en-US">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solidFill>
                              <a:schemeClr val="tx1"/>
                            </a:solidFill>
                          </a:rPr>
                        </m:ctrlPr>
                      </m:sSubPr>
                      <m:e>
                        <m:r>
                          <a:rPr lang="en-US" i="1">
                            <a:solidFill>
                              <a:schemeClr val="tx1"/>
                            </a:solidFill>
                          </a:rPr>
                          <m:t>𝛿</m:t>
                        </m:r>
                      </m:e>
                      <m:sub>
                        <m:r>
                          <a:rPr lang="en-US" i="1">
                            <a:solidFill>
                              <a:schemeClr val="tx1"/>
                            </a:solidFill>
                          </a:rPr>
                          <m:t>2</m:t>
                        </m:r>
                      </m:sub>
                    </m:sSub>
                  </m:oMath>
                </a14:m>
                <a:r>
                  <a:rPr lang="en-US">
                    <a:solidFill>
                      <a:schemeClr val="tx1"/>
                    </a:solidFill>
                    <a:latin typeface="Times New Roman" panose="02020603050405020304" pitchFamily="18" charset="0"/>
                    <a:cs typeface="Times New Roman" panose="02020603050405020304" pitchFamily="18" charset="0"/>
                  </a:rPr>
                  <a:t> = 29.75 – 23.75 = 6</a:t>
                </a:r>
              </a:p>
              <a:p>
                <a:pPr lvl="1"/>
                <a:r>
                  <a:rPr lang="en-US">
                    <a:solidFill>
                      <a:schemeClr val="tx1"/>
                    </a:solidFill>
                    <a:latin typeface="Times New Roman" panose="02020603050405020304" pitchFamily="18" charset="0"/>
                    <a:cs typeface="Times New Roman" panose="02020603050405020304" pitchFamily="18" charset="0"/>
                  </a:rPr>
                  <a:t>(</a:t>
                </a:r>
                <a14:m>
                  <m:oMath xmlns:m="http://schemas.openxmlformats.org/officeDocument/2006/math">
                    <m:sSub>
                      <m:sSubPr>
                        <m:ctrlPr>
                          <a:rPr lang="en-US" i="1">
                            <a:solidFill>
                              <a:schemeClr val="tx1"/>
                            </a:solidFill>
                          </a:rPr>
                        </m:ctrlPr>
                      </m:sSubPr>
                      <m:e>
                        <m:r>
                          <a:rPr lang="en-US" i="1">
                            <a:solidFill>
                              <a:schemeClr val="tx1"/>
                            </a:solidFill>
                          </a:rPr>
                          <m:t>𝑈</m:t>
                        </m:r>
                      </m:e>
                      <m:sub>
                        <m:r>
                          <a:rPr lang="en-US" i="1">
                            <a:solidFill>
                              <a:schemeClr val="tx1"/>
                            </a:solidFill>
                          </a:rPr>
                          <m:t>3</m:t>
                        </m:r>
                      </m:sub>
                    </m:sSub>
                  </m:oMath>
                </a14:m>
                <a:r>
                  <a:rPr lang="en-US">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solidFill>
                              <a:schemeClr val="tx1"/>
                            </a:solidFill>
                          </a:rPr>
                        </m:ctrlPr>
                      </m:sSubPr>
                      <m:e>
                        <m:r>
                          <a:rPr lang="en-US" i="1">
                            <a:solidFill>
                              <a:schemeClr val="tx1"/>
                            </a:solidFill>
                          </a:rPr>
                          <m:t>𝐺</m:t>
                        </m:r>
                      </m:e>
                      <m:sub>
                        <m:r>
                          <a:rPr lang="en-US" i="1">
                            <a:solidFill>
                              <a:schemeClr val="tx1"/>
                            </a:solidFill>
                          </a:rPr>
                          <m:t>4</m:t>
                        </m:r>
                      </m:sub>
                    </m:sSub>
                  </m:oMath>
                </a14:m>
                <a:r>
                  <a:rPr lang="en-US">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solidFill>
                              <a:schemeClr val="tx1"/>
                            </a:solidFill>
                          </a:rPr>
                        </m:ctrlPr>
                      </m:sSubPr>
                      <m:e>
                        <m:r>
                          <a:rPr lang="en-US" i="1">
                            <a:solidFill>
                              <a:schemeClr val="tx1"/>
                            </a:solidFill>
                          </a:rPr>
                          <m:t>𝛿</m:t>
                        </m:r>
                      </m:e>
                      <m:sub>
                        <m:r>
                          <a:rPr lang="en-US" i="1">
                            <a:solidFill>
                              <a:schemeClr val="tx1"/>
                            </a:solidFill>
                          </a:rPr>
                          <m:t>3</m:t>
                        </m:r>
                      </m:sub>
                    </m:sSub>
                  </m:oMath>
                </a14:m>
                <a:r>
                  <a:rPr lang="en-US">
                    <a:solidFill>
                      <a:schemeClr val="tx1"/>
                    </a:solidFill>
                    <a:latin typeface="Times New Roman" panose="02020603050405020304" pitchFamily="18" charset="0"/>
                    <a:cs typeface="Times New Roman" panose="02020603050405020304" pitchFamily="18" charset="0"/>
                  </a:rPr>
                  <a:t> = 61 – 47,5 = 13.5</a:t>
                </a:r>
              </a:p>
              <a:p>
                <a:pPr lvl="1"/>
                <a:r>
                  <a:rPr lang="en-US">
                    <a:solidFill>
                      <a:schemeClr val="tx1"/>
                    </a:solidFill>
                    <a:latin typeface="Times New Roman" panose="02020603050405020304" pitchFamily="18" charset="0"/>
                    <a:cs typeface="Times New Roman" panose="02020603050405020304" pitchFamily="18" charset="0"/>
                  </a:rPr>
                  <a:t>(</a:t>
                </a:r>
                <a14:m>
                  <m:oMath xmlns:m="http://schemas.openxmlformats.org/officeDocument/2006/math">
                    <m:sSub>
                      <m:sSubPr>
                        <m:ctrlPr>
                          <a:rPr lang="en-US" i="1">
                            <a:solidFill>
                              <a:schemeClr val="tx1"/>
                            </a:solidFill>
                          </a:rPr>
                        </m:ctrlPr>
                      </m:sSubPr>
                      <m:e>
                        <m:r>
                          <a:rPr lang="en-US" i="1">
                            <a:solidFill>
                              <a:schemeClr val="tx1"/>
                            </a:solidFill>
                          </a:rPr>
                          <m:t>𝑈</m:t>
                        </m:r>
                      </m:e>
                      <m:sub>
                        <m:r>
                          <a:rPr lang="en-US" i="1">
                            <a:solidFill>
                              <a:schemeClr val="tx1"/>
                            </a:solidFill>
                          </a:rPr>
                          <m:t>1</m:t>
                        </m:r>
                      </m:sub>
                    </m:sSub>
                  </m:oMath>
                </a14:m>
                <a:r>
                  <a:rPr lang="en-US">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solidFill>
                              <a:schemeClr val="tx1"/>
                            </a:solidFill>
                          </a:rPr>
                        </m:ctrlPr>
                      </m:sSubPr>
                      <m:e>
                        <m:r>
                          <a:rPr lang="en-US" i="1">
                            <a:solidFill>
                              <a:schemeClr val="tx1"/>
                            </a:solidFill>
                          </a:rPr>
                          <m:t>𝐺</m:t>
                        </m:r>
                      </m:e>
                      <m:sub>
                        <m:r>
                          <a:rPr lang="en-US" i="1">
                            <a:solidFill>
                              <a:schemeClr val="tx1"/>
                            </a:solidFill>
                          </a:rPr>
                          <m:t>3</m:t>
                        </m:r>
                      </m:sub>
                    </m:sSub>
                  </m:oMath>
                </a14:m>
                <a:r>
                  <a:rPr lang="en-US">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solidFill>
                              <a:schemeClr val="tx1"/>
                            </a:solidFill>
                          </a:rPr>
                        </m:ctrlPr>
                      </m:sSubPr>
                      <m:e>
                        <m:r>
                          <a:rPr lang="en-US" i="1">
                            <a:solidFill>
                              <a:schemeClr val="tx1"/>
                            </a:solidFill>
                          </a:rPr>
                          <m:t>𝛿</m:t>
                        </m:r>
                      </m:e>
                      <m:sub>
                        <m:r>
                          <a:rPr lang="en-US" i="1">
                            <a:solidFill>
                              <a:schemeClr val="tx1"/>
                            </a:solidFill>
                          </a:rPr>
                          <m:t>4</m:t>
                        </m:r>
                      </m:sub>
                    </m:sSub>
                  </m:oMath>
                </a14:m>
                <a:r>
                  <a:rPr lang="en-US">
                    <a:solidFill>
                      <a:schemeClr val="tx1"/>
                    </a:solidFill>
                    <a:latin typeface="Times New Roman" panose="02020603050405020304" pitchFamily="18" charset="0"/>
                    <a:cs typeface="Times New Roman" panose="02020603050405020304" pitchFamily="18" charset="0"/>
                  </a:rPr>
                  <a:t> = 52.75 – 57 = -4.25</a:t>
                </a:r>
              </a:p>
              <a:p>
                <a:pPr marL="139700" lvl="0" indent="0">
                  <a:buNone/>
                </a:pPr>
                <a:r>
                  <a:rPr lang="en-US" sz="1800">
                    <a:solidFill>
                      <a:schemeClr val="tx1"/>
                    </a:solidFill>
                    <a:latin typeface="Times New Roman" panose="02020603050405020304" pitchFamily="18" charset="0"/>
                    <a:cs typeface="Times New Roman" panose="02020603050405020304" pitchFamily="18" charset="0"/>
                  </a:rPr>
                  <a:t>2.2. Điều chỉnh pixel trong mỗi khối </a:t>
                </a:r>
                <a14:m>
                  <m:oMath xmlns:m="http://schemas.openxmlformats.org/officeDocument/2006/math">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𝐺</m:t>
                        </m:r>
                      </m:e>
                      <m:sub>
                        <m:r>
                          <a:rPr lang="en-US" sz="1800" i="1">
                            <a:solidFill>
                              <a:schemeClr val="tx1"/>
                            </a:solidFill>
                            <a:latin typeface="Cambria Math" panose="02040503050406030204" pitchFamily="18" charset="0"/>
                          </a:rPr>
                          <m:t>𝑖</m:t>
                        </m:r>
                      </m:sub>
                    </m:sSub>
                  </m:oMath>
                </a14:m>
                <a:r>
                  <a:rPr lang="en-US" sz="180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US" i="1" smtClean="0">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𝑘</m:t>
                        </m:r>
                      </m:sub>
                      <m:sup>
                        <m:r>
                          <a:rPr lang="en-US" i="1">
                            <a:solidFill>
                              <a:schemeClr val="tx1"/>
                            </a:solidFill>
                            <a:latin typeface="Cambria Math" panose="02040503050406030204" pitchFamily="18" charset="0"/>
                          </a:rPr>
                          <m:t>′′</m:t>
                        </m:r>
                      </m:sup>
                    </m:sSubSup>
                  </m:oMath>
                </a14:m>
                <a:r>
                  <a:rPr lang="en-US">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𝑘</m:t>
                        </m:r>
                      </m:sub>
                    </m:sSub>
                  </m:oMath>
                </a14:m>
                <a:r>
                  <a:rPr lang="en-US">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r>
                      <a:rPr lang="en-US" i="1">
                        <a:solidFill>
                          <a:schemeClr val="tx1"/>
                        </a:solidFill>
                        <a:latin typeface="Cambria Math" panose="02040503050406030204" pitchFamily="18" charset="0"/>
                      </a:rPr>
                      <m:t>𝛿</m:t>
                    </m:r>
                  </m:oMath>
                </a14:m>
                <a:endParaRPr lang="en-US">
                  <a:solidFill>
                    <a:schemeClr val="tx1"/>
                  </a:solidFill>
                  <a:latin typeface="Times New Roman" panose="02020603050405020304" pitchFamily="18" charset="0"/>
                  <a:cs typeface="Times New Roman" panose="02020603050405020304" pitchFamily="18" charset="0"/>
                </a:endParaRPr>
              </a:p>
              <a:p>
                <a:pPr lvl="1"/>
                <a14:m>
                  <m:oMath xmlns:m="http://schemas.openxmlformats.org/officeDocument/2006/math">
                    <m:sSubSup>
                      <m:sSubSupPr>
                        <m:ctrlPr>
                          <a:rPr lang="en-US" i="1" smtClean="0">
                            <a:solidFill>
                              <a:schemeClr val="tx1"/>
                            </a:solidFill>
                          </a:rPr>
                        </m:ctrlPr>
                      </m:sSubSupPr>
                      <m:e>
                        <m:r>
                          <a:rPr lang="en-US" i="1">
                            <a:solidFill>
                              <a:schemeClr val="tx1"/>
                            </a:solidFill>
                          </a:rPr>
                          <m:t>𝐺</m:t>
                        </m:r>
                      </m:e>
                      <m:sub>
                        <m:r>
                          <a:rPr lang="en-US" i="1">
                            <a:solidFill>
                              <a:schemeClr val="tx1"/>
                            </a:solidFill>
                          </a:rPr>
                          <m:t>1</m:t>
                        </m:r>
                      </m:sub>
                      <m:sup>
                        <m:r>
                          <a:rPr lang="en-US" i="1">
                            <a:solidFill>
                              <a:schemeClr val="tx1"/>
                            </a:solidFill>
                          </a:rPr>
                          <m:t>′</m:t>
                        </m:r>
                      </m:sup>
                    </m:sSubSup>
                  </m:oMath>
                </a14:m>
                <a:r>
                  <a:rPr lang="en-US">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lang="en-US" i="1">
                            <a:solidFill>
                              <a:schemeClr val="tx1"/>
                            </a:solidFill>
                          </a:rPr>
                        </m:ctrlPr>
                      </m:dPr>
                      <m:e>
                        <m:m>
                          <m:mPr>
                            <m:mcs>
                              <m:mc>
                                <m:mcPr>
                                  <m:count m:val="2"/>
                                  <m:mcJc m:val="center"/>
                                </m:mcPr>
                              </m:mc>
                            </m:mcs>
                            <m:ctrlPr>
                              <a:rPr lang="en-US" i="1">
                                <a:solidFill>
                                  <a:schemeClr val="tx1"/>
                                </a:solidFill>
                              </a:rPr>
                            </m:ctrlPr>
                          </m:mPr>
                          <m:mr>
                            <m:e>
                              <m:r>
                                <a:rPr lang="en-US" i="1">
                                  <a:solidFill>
                                    <a:schemeClr val="tx1"/>
                                  </a:solidFill>
                                </a:rPr>
                                <m:t>25+</m:t>
                              </m:r>
                              <m:r>
                                <a:rPr lang="en-US">
                                  <a:solidFill>
                                    <a:schemeClr val="tx1"/>
                                  </a:solidFill>
                                </a:rPr>
                                <m:t>29</m:t>
                              </m:r>
                            </m:e>
                            <m:e>
                              <m:r>
                                <a:rPr lang="en-US" i="1">
                                  <a:solidFill>
                                    <a:schemeClr val="tx1"/>
                                  </a:solidFill>
                                </a:rPr>
                                <m:t>35+</m:t>
                              </m:r>
                              <m:r>
                                <a:rPr lang="en-US">
                                  <a:solidFill>
                                    <a:schemeClr val="tx1"/>
                                  </a:solidFill>
                                </a:rPr>
                                <m:t>29</m:t>
                              </m:r>
                            </m:e>
                          </m:mr>
                          <m:mr>
                            <m:e>
                              <m:r>
                                <a:rPr lang="en-US" i="1">
                                  <a:solidFill>
                                    <a:schemeClr val="tx1"/>
                                  </a:solidFill>
                                </a:rPr>
                                <m:t>44+</m:t>
                              </m:r>
                              <m:r>
                                <a:rPr lang="en-US">
                                  <a:solidFill>
                                    <a:schemeClr val="tx1"/>
                                  </a:solidFill>
                                </a:rPr>
                                <m:t>29</m:t>
                              </m:r>
                            </m:e>
                            <m:e>
                              <m:r>
                                <a:rPr lang="en-US" i="1">
                                  <a:solidFill>
                                    <a:schemeClr val="tx1"/>
                                  </a:solidFill>
                                </a:rPr>
                                <m:t>35+</m:t>
                              </m:r>
                              <m:r>
                                <a:rPr lang="en-US">
                                  <a:solidFill>
                                    <a:schemeClr val="tx1"/>
                                  </a:solidFill>
                                </a:rPr>
                                <m:t>29</m:t>
                              </m:r>
                            </m:e>
                          </m:mr>
                        </m:m>
                      </m:e>
                    </m:d>
                  </m:oMath>
                </a14:m>
                <a:r>
                  <a:rPr lang="en-US">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d>
                      <m:dPr>
                        <m:begChr m:val="["/>
                        <m:endChr m:val="]"/>
                        <m:ctrlPr>
                          <a:rPr lang="en-US" i="1">
                            <a:solidFill>
                              <a:schemeClr val="tx1"/>
                            </a:solidFill>
                          </a:rPr>
                        </m:ctrlPr>
                      </m:dPr>
                      <m:e>
                        <m:m>
                          <m:mPr>
                            <m:mcs>
                              <m:mc>
                                <m:mcPr>
                                  <m:count m:val="2"/>
                                  <m:mcJc m:val="center"/>
                                </m:mcPr>
                              </m:mc>
                            </m:mcs>
                            <m:ctrlPr>
                              <a:rPr lang="en-US" i="1">
                                <a:solidFill>
                                  <a:schemeClr val="tx1"/>
                                </a:solidFill>
                              </a:rPr>
                            </m:ctrlPr>
                          </m:mPr>
                          <m:mr>
                            <m:e>
                              <m:r>
                                <a:rPr lang="en-US" i="1">
                                  <a:solidFill>
                                    <a:schemeClr val="tx1"/>
                                  </a:solidFill>
                                </a:rPr>
                                <m:t>54</m:t>
                              </m:r>
                            </m:e>
                            <m:e>
                              <m:r>
                                <a:rPr lang="en-US" i="1">
                                  <a:solidFill>
                                    <a:schemeClr val="tx1"/>
                                  </a:solidFill>
                                </a:rPr>
                                <m:t>64</m:t>
                              </m:r>
                            </m:e>
                          </m:mr>
                          <m:mr>
                            <m:e>
                              <m:r>
                                <a:rPr lang="en-US" i="1">
                                  <a:solidFill>
                                    <a:schemeClr val="tx1"/>
                                  </a:solidFill>
                                </a:rPr>
                                <m:t>73</m:t>
                              </m:r>
                            </m:e>
                            <m:e>
                              <m:r>
                                <a:rPr lang="en-US" i="1">
                                  <a:solidFill>
                                    <a:schemeClr val="tx1"/>
                                  </a:solidFill>
                                </a:rPr>
                                <m:t>64</m:t>
                              </m:r>
                            </m:e>
                          </m:mr>
                        </m:m>
                      </m:e>
                    </m:d>
                  </m:oMath>
                </a14:m>
                <a:endParaRPr lang="en-US">
                  <a:solidFill>
                    <a:schemeClr val="tx1"/>
                  </a:solidFill>
                  <a:latin typeface="Times New Roman" panose="02020603050405020304" pitchFamily="18" charset="0"/>
                  <a:cs typeface="Times New Roman" panose="02020603050405020304" pitchFamily="18" charset="0"/>
                </a:endParaRPr>
              </a:p>
              <a:p>
                <a:pPr lvl="1"/>
                <a14:m>
                  <m:oMath xmlns:m="http://schemas.openxmlformats.org/officeDocument/2006/math">
                    <m:sSubSup>
                      <m:sSubSupPr>
                        <m:ctrlPr>
                          <a:rPr lang="en-US" i="1">
                            <a:solidFill>
                              <a:schemeClr val="tx1"/>
                            </a:solidFill>
                          </a:rPr>
                        </m:ctrlPr>
                      </m:sSubSupPr>
                      <m:e>
                        <m:r>
                          <a:rPr lang="en-US" i="1">
                            <a:solidFill>
                              <a:schemeClr val="tx1"/>
                            </a:solidFill>
                          </a:rPr>
                          <m:t>𝐺</m:t>
                        </m:r>
                      </m:e>
                      <m:sub>
                        <m:r>
                          <a:rPr lang="en-US" i="1">
                            <a:solidFill>
                              <a:schemeClr val="tx1"/>
                            </a:solidFill>
                          </a:rPr>
                          <m:t>2</m:t>
                        </m:r>
                      </m:sub>
                      <m:sup>
                        <m:r>
                          <a:rPr lang="en-US" i="1">
                            <a:solidFill>
                              <a:schemeClr val="tx1"/>
                            </a:solidFill>
                          </a:rPr>
                          <m:t>′</m:t>
                        </m:r>
                      </m:sup>
                    </m:sSubSup>
                  </m:oMath>
                </a14:m>
                <a:r>
                  <a:rPr lang="en-US">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lang="en-US" i="1">
                            <a:solidFill>
                              <a:schemeClr val="tx1"/>
                            </a:solidFill>
                          </a:rPr>
                        </m:ctrlPr>
                      </m:dPr>
                      <m:e>
                        <m:m>
                          <m:mPr>
                            <m:mcs>
                              <m:mc>
                                <m:mcPr>
                                  <m:count m:val="2"/>
                                  <m:mcJc m:val="center"/>
                                </m:mcPr>
                              </m:mc>
                            </m:mcs>
                            <m:ctrlPr>
                              <a:rPr lang="en-US" i="1">
                                <a:solidFill>
                                  <a:schemeClr val="tx1"/>
                                </a:solidFill>
                              </a:rPr>
                            </m:ctrlPr>
                          </m:mPr>
                          <m:mr>
                            <m:e>
                              <m:r>
                                <a:rPr lang="en-US" i="1">
                                  <a:solidFill>
                                    <a:schemeClr val="tx1"/>
                                  </a:solidFill>
                                </a:rPr>
                                <m:t>25+ </m:t>
                              </m:r>
                              <m:r>
                                <a:rPr lang="en-US">
                                  <a:solidFill>
                                    <a:schemeClr val="tx1"/>
                                  </a:solidFill>
                                </a:rPr>
                                <m:t>6</m:t>
                              </m:r>
                            </m:e>
                            <m:e>
                              <m:r>
                                <a:rPr lang="en-US" i="1">
                                  <a:solidFill>
                                    <a:schemeClr val="tx1"/>
                                  </a:solidFill>
                                </a:rPr>
                                <m:t>35+</m:t>
                              </m:r>
                              <m:r>
                                <a:rPr lang="en-US">
                                  <a:solidFill>
                                    <a:schemeClr val="tx1"/>
                                  </a:solidFill>
                                </a:rPr>
                                <m:t>6</m:t>
                              </m:r>
                            </m:e>
                          </m:mr>
                          <m:mr>
                            <m:e>
                              <m:r>
                                <a:rPr lang="en-US" i="1">
                                  <a:solidFill>
                                    <a:schemeClr val="tx1"/>
                                  </a:solidFill>
                                </a:rPr>
                                <m:t>65+</m:t>
                              </m:r>
                              <m:r>
                                <a:rPr lang="en-US">
                                  <a:solidFill>
                                    <a:schemeClr val="tx1"/>
                                  </a:solidFill>
                                </a:rPr>
                                <m:t>6</m:t>
                              </m:r>
                            </m:e>
                            <m:e>
                              <m:r>
                                <a:rPr lang="en-US" i="1">
                                  <a:solidFill>
                                    <a:schemeClr val="tx1"/>
                                  </a:solidFill>
                                </a:rPr>
                                <m:t>75+</m:t>
                              </m:r>
                              <m:r>
                                <a:rPr lang="en-US">
                                  <a:solidFill>
                                    <a:schemeClr val="tx1"/>
                                  </a:solidFill>
                                </a:rPr>
                                <m:t>6</m:t>
                              </m:r>
                            </m:e>
                          </m:mr>
                        </m:m>
                      </m:e>
                    </m:d>
                  </m:oMath>
                </a14:m>
                <a:r>
                  <a:rPr lang="en-US">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d>
                      <m:dPr>
                        <m:begChr m:val="["/>
                        <m:endChr m:val="]"/>
                        <m:ctrlPr>
                          <a:rPr lang="en-US" i="1">
                            <a:solidFill>
                              <a:schemeClr val="tx1"/>
                            </a:solidFill>
                          </a:rPr>
                        </m:ctrlPr>
                      </m:dPr>
                      <m:e>
                        <m:m>
                          <m:mPr>
                            <m:mcs>
                              <m:mc>
                                <m:mcPr>
                                  <m:count m:val="2"/>
                                  <m:mcJc m:val="center"/>
                                </m:mcPr>
                              </m:mc>
                            </m:mcs>
                            <m:ctrlPr>
                              <a:rPr lang="en-US" i="1">
                                <a:solidFill>
                                  <a:schemeClr val="tx1"/>
                                </a:solidFill>
                              </a:rPr>
                            </m:ctrlPr>
                          </m:mPr>
                          <m:mr>
                            <m:e>
                              <m:r>
                                <a:rPr lang="en-US" i="1">
                                  <a:solidFill>
                                    <a:schemeClr val="tx1"/>
                                  </a:solidFill>
                                </a:rPr>
                                <m:t>21</m:t>
                              </m:r>
                            </m:e>
                            <m:e>
                              <m:r>
                                <a:rPr lang="en-US" i="1">
                                  <a:solidFill>
                                    <a:schemeClr val="tx1"/>
                                  </a:solidFill>
                                </a:rPr>
                                <m:t>22</m:t>
                              </m:r>
                            </m:e>
                          </m:mr>
                          <m:mr>
                            <m:e>
                              <m:r>
                                <a:rPr lang="en-US" i="1">
                                  <a:solidFill>
                                    <a:schemeClr val="tx1"/>
                                  </a:solidFill>
                                </a:rPr>
                                <m:t>34</m:t>
                              </m:r>
                            </m:e>
                            <m:e>
                              <m:r>
                                <a:rPr lang="en-US" i="1">
                                  <a:solidFill>
                                    <a:schemeClr val="tx1"/>
                                  </a:solidFill>
                                </a:rPr>
                                <m:t>42</m:t>
                              </m:r>
                            </m:e>
                          </m:mr>
                        </m:m>
                      </m:e>
                    </m:d>
                  </m:oMath>
                </a14:m>
                <a:endParaRPr lang="en-US">
                  <a:solidFill>
                    <a:schemeClr val="tx1"/>
                  </a:solidFill>
                  <a:latin typeface="Times New Roman" panose="02020603050405020304" pitchFamily="18" charset="0"/>
                  <a:cs typeface="Times New Roman" panose="02020603050405020304" pitchFamily="18" charset="0"/>
                </a:endParaRPr>
              </a:p>
              <a:p>
                <a:pPr lvl="1"/>
                <a14:m>
                  <m:oMath xmlns:m="http://schemas.openxmlformats.org/officeDocument/2006/math">
                    <m:sSubSup>
                      <m:sSubSupPr>
                        <m:ctrlPr>
                          <a:rPr lang="en-US" i="1">
                            <a:solidFill>
                              <a:schemeClr val="tx1"/>
                            </a:solidFill>
                          </a:rPr>
                        </m:ctrlPr>
                      </m:sSubSupPr>
                      <m:e>
                        <m:r>
                          <a:rPr lang="en-US" i="1">
                            <a:solidFill>
                              <a:schemeClr val="tx1"/>
                            </a:solidFill>
                          </a:rPr>
                          <m:t>𝐺</m:t>
                        </m:r>
                      </m:e>
                      <m:sub>
                        <m:r>
                          <a:rPr lang="en-US" i="1">
                            <a:solidFill>
                              <a:schemeClr val="tx1"/>
                            </a:solidFill>
                          </a:rPr>
                          <m:t>3</m:t>
                        </m:r>
                      </m:sub>
                      <m:sup>
                        <m:r>
                          <a:rPr lang="en-US" i="1">
                            <a:solidFill>
                              <a:schemeClr val="tx1"/>
                            </a:solidFill>
                          </a:rPr>
                          <m:t>′</m:t>
                        </m:r>
                      </m:sup>
                    </m:sSubSup>
                  </m:oMath>
                </a14:m>
                <a:r>
                  <a:rPr lang="en-US">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lang="en-US" i="1">
                            <a:solidFill>
                              <a:schemeClr val="tx1"/>
                            </a:solidFill>
                          </a:rPr>
                        </m:ctrlPr>
                      </m:dPr>
                      <m:e>
                        <m:m>
                          <m:mPr>
                            <m:mcs>
                              <m:mc>
                                <m:mcPr>
                                  <m:count m:val="2"/>
                                  <m:mcJc m:val="center"/>
                                </m:mcPr>
                              </m:mc>
                            </m:mcs>
                            <m:ctrlPr>
                              <a:rPr lang="en-US" i="1">
                                <a:solidFill>
                                  <a:schemeClr val="tx1"/>
                                </a:solidFill>
                              </a:rPr>
                            </m:ctrlPr>
                          </m:mPr>
                          <m:mr>
                            <m:e>
                              <m:r>
                                <a:rPr lang="en-US" i="1">
                                  <a:solidFill>
                                    <a:schemeClr val="tx1"/>
                                  </a:solidFill>
                                </a:rPr>
                                <m:t>85+</m:t>
                              </m:r>
                              <m:r>
                                <a:rPr lang="en-US">
                                  <a:solidFill>
                                    <a:schemeClr val="tx1"/>
                                  </a:solidFill>
                                </a:rPr>
                                <m:t>13.5</m:t>
                              </m:r>
                            </m:e>
                            <m:e>
                              <m:r>
                                <a:rPr lang="en-US" i="1">
                                  <a:solidFill>
                                    <a:schemeClr val="tx1"/>
                                  </a:solidFill>
                                </a:rPr>
                                <m:t>95+</m:t>
                              </m:r>
                              <m:r>
                                <a:rPr lang="en-US">
                                  <a:solidFill>
                                    <a:schemeClr val="tx1"/>
                                  </a:solidFill>
                                </a:rPr>
                                <m:t>13.5</m:t>
                              </m:r>
                            </m:e>
                          </m:mr>
                          <m:mr>
                            <m:e>
                              <m:r>
                                <a:rPr lang="en-US" i="1">
                                  <a:solidFill>
                                    <a:schemeClr val="tx1"/>
                                  </a:solidFill>
                                </a:rPr>
                                <m:t>125+</m:t>
                              </m:r>
                              <m:r>
                                <a:rPr lang="en-US">
                                  <a:solidFill>
                                    <a:schemeClr val="tx1"/>
                                  </a:solidFill>
                                </a:rPr>
                                <m:t>13.5</m:t>
                              </m:r>
                            </m:e>
                            <m:e>
                              <m:r>
                                <a:rPr lang="en-US" i="1">
                                  <a:solidFill>
                                    <a:schemeClr val="tx1"/>
                                  </a:solidFill>
                                </a:rPr>
                                <m:t>135+</m:t>
                              </m:r>
                              <m:r>
                                <a:rPr lang="en-US">
                                  <a:solidFill>
                                    <a:schemeClr val="tx1"/>
                                  </a:solidFill>
                                </a:rPr>
                                <m:t>13.5</m:t>
                              </m:r>
                            </m:e>
                          </m:mr>
                        </m:m>
                      </m:e>
                    </m:d>
                  </m:oMath>
                </a14:m>
                <a:r>
                  <a:rPr lang="en-US">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d>
                      <m:dPr>
                        <m:begChr m:val="["/>
                        <m:endChr m:val="]"/>
                        <m:ctrlPr>
                          <a:rPr lang="en-US" i="1">
                            <a:solidFill>
                              <a:schemeClr val="tx1"/>
                            </a:solidFill>
                          </a:rPr>
                        </m:ctrlPr>
                      </m:dPr>
                      <m:e>
                        <m:m>
                          <m:mPr>
                            <m:mcs>
                              <m:mc>
                                <m:mcPr>
                                  <m:count m:val="2"/>
                                  <m:mcJc m:val="center"/>
                                </m:mcPr>
                              </m:mc>
                            </m:mcs>
                            <m:ctrlPr>
                              <a:rPr lang="en-US" i="1">
                                <a:solidFill>
                                  <a:schemeClr val="tx1"/>
                                </a:solidFill>
                              </a:rPr>
                            </m:ctrlPr>
                          </m:mPr>
                          <m:mr>
                            <m:e>
                              <m:r>
                                <a:rPr lang="en-US" i="1">
                                  <a:solidFill>
                                    <a:schemeClr val="tx1"/>
                                  </a:solidFill>
                                </a:rPr>
                                <m:t>41</m:t>
                              </m:r>
                            </m:e>
                            <m:e>
                              <m:r>
                                <a:rPr lang="en-US" i="1">
                                  <a:solidFill>
                                    <a:schemeClr val="tx1"/>
                                  </a:solidFill>
                                </a:rPr>
                                <m:t>89</m:t>
                              </m:r>
                            </m:e>
                          </m:mr>
                          <m:mr>
                            <m:e>
                              <m:r>
                                <a:rPr lang="en-US" i="1">
                                  <a:solidFill>
                                    <a:schemeClr val="tx1"/>
                                  </a:solidFill>
                                </a:rPr>
                                <m:t>36</m:t>
                              </m:r>
                            </m:e>
                            <m:e>
                              <m:r>
                                <a:rPr lang="en-US" i="1">
                                  <a:solidFill>
                                    <a:schemeClr val="tx1"/>
                                  </a:solidFill>
                                </a:rPr>
                                <m:t>80</m:t>
                              </m:r>
                            </m:e>
                          </m:mr>
                        </m:m>
                      </m:e>
                    </m:d>
                  </m:oMath>
                </a14:m>
                <a:endParaRPr lang="en-US">
                  <a:solidFill>
                    <a:schemeClr val="tx1"/>
                  </a:solidFill>
                  <a:latin typeface="Times New Roman" panose="02020603050405020304" pitchFamily="18" charset="0"/>
                  <a:cs typeface="Times New Roman" panose="02020603050405020304" pitchFamily="18" charset="0"/>
                </a:endParaRPr>
              </a:p>
              <a:p>
                <a:pPr lvl="1"/>
                <a14:m>
                  <m:oMath xmlns:m="http://schemas.openxmlformats.org/officeDocument/2006/math">
                    <m:sSubSup>
                      <m:sSubSupPr>
                        <m:ctrlPr>
                          <a:rPr lang="en-US" i="1">
                            <a:solidFill>
                              <a:schemeClr val="tx1"/>
                            </a:solidFill>
                          </a:rPr>
                        </m:ctrlPr>
                      </m:sSubSupPr>
                      <m:e>
                        <m:r>
                          <a:rPr lang="en-US" i="1">
                            <a:solidFill>
                              <a:schemeClr val="tx1"/>
                            </a:solidFill>
                          </a:rPr>
                          <m:t>𝐺</m:t>
                        </m:r>
                      </m:e>
                      <m:sub>
                        <m:r>
                          <a:rPr lang="en-US" i="1">
                            <a:solidFill>
                              <a:schemeClr val="tx1"/>
                            </a:solidFill>
                          </a:rPr>
                          <m:t>4</m:t>
                        </m:r>
                      </m:sub>
                      <m:sup>
                        <m:r>
                          <a:rPr lang="en-US" i="1">
                            <a:solidFill>
                              <a:schemeClr val="tx1"/>
                            </a:solidFill>
                          </a:rPr>
                          <m:t>′</m:t>
                        </m:r>
                      </m:sup>
                    </m:sSubSup>
                  </m:oMath>
                </a14:m>
                <a:r>
                  <a:rPr lang="en-US">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lang="en-US" i="1">
                            <a:solidFill>
                              <a:schemeClr val="tx1"/>
                            </a:solidFill>
                          </a:rPr>
                        </m:ctrlPr>
                      </m:dPr>
                      <m:e>
                        <m:m>
                          <m:mPr>
                            <m:mcs>
                              <m:mc>
                                <m:mcPr>
                                  <m:count m:val="2"/>
                                  <m:mcJc m:val="center"/>
                                </m:mcPr>
                              </m:mc>
                            </m:mcs>
                            <m:ctrlPr>
                              <a:rPr lang="en-US" i="1">
                                <a:solidFill>
                                  <a:schemeClr val="tx1"/>
                                </a:solidFill>
                              </a:rPr>
                            </m:ctrlPr>
                          </m:mPr>
                          <m:mr>
                            <m:e>
                              <m:r>
                                <a:rPr lang="en-US" i="1">
                                  <a:solidFill>
                                    <a:schemeClr val="tx1"/>
                                  </a:solidFill>
                                </a:rPr>
                                <m:t>105−</m:t>
                              </m:r>
                              <m:r>
                                <a:rPr lang="en-US">
                                  <a:solidFill>
                                    <a:schemeClr val="tx1"/>
                                  </a:solidFill>
                                </a:rPr>
                                <m:t>4.25</m:t>
                              </m:r>
                            </m:e>
                            <m:e>
                              <m:r>
                                <a:rPr lang="en-US" i="1">
                                  <a:solidFill>
                                    <a:schemeClr val="tx1"/>
                                  </a:solidFill>
                                </a:rPr>
                                <m:t>115−</m:t>
                              </m:r>
                              <m:r>
                                <a:rPr lang="en-US">
                                  <a:solidFill>
                                    <a:schemeClr val="tx1"/>
                                  </a:solidFill>
                                </a:rPr>
                                <m:t>4.25</m:t>
                              </m:r>
                            </m:e>
                          </m:mr>
                          <m:mr>
                            <m:e>
                              <m:r>
                                <a:rPr lang="en-US" i="1">
                                  <a:solidFill>
                                    <a:schemeClr val="tx1"/>
                                  </a:solidFill>
                                </a:rPr>
                                <m:t>145−</m:t>
                              </m:r>
                              <m:r>
                                <a:rPr lang="en-US">
                                  <a:solidFill>
                                    <a:schemeClr val="tx1"/>
                                  </a:solidFill>
                                </a:rPr>
                                <m:t>4.25</m:t>
                              </m:r>
                            </m:e>
                            <m:e>
                              <m:r>
                                <a:rPr lang="en-US" i="1">
                                  <a:solidFill>
                                    <a:schemeClr val="tx1"/>
                                  </a:solidFill>
                                </a:rPr>
                                <m:t>155−</m:t>
                              </m:r>
                              <m:r>
                                <a:rPr lang="en-US">
                                  <a:solidFill>
                                    <a:schemeClr val="tx1"/>
                                  </a:solidFill>
                                </a:rPr>
                                <m:t>4.25</m:t>
                              </m:r>
                            </m:e>
                          </m:mr>
                        </m:m>
                      </m:e>
                    </m:d>
                  </m:oMath>
                </a14:m>
                <a:r>
                  <a:rPr lang="en-US">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d>
                      <m:dPr>
                        <m:begChr m:val="["/>
                        <m:endChr m:val="]"/>
                        <m:ctrlPr>
                          <a:rPr lang="en-US" i="1">
                            <a:solidFill>
                              <a:schemeClr val="tx1"/>
                            </a:solidFill>
                          </a:rPr>
                        </m:ctrlPr>
                      </m:dPr>
                      <m:e>
                        <m:m>
                          <m:mPr>
                            <m:mcs>
                              <m:mc>
                                <m:mcPr>
                                  <m:count m:val="2"/>
                                  <m:mcJc m:val="center"/>
                                </m:mcPr>
                              </m:mc>
                            </m:mcs>
                            <m:ctrlPr>
                              <a:rPr lang="en-US" i="1">
                                <a:solidFill>
                                  <a:schemeClr val="tx1"/>
                                </a:solidFill>
                              </a:rPr>
                            </m:ctrlPr>
                          </m:mPr>
                          <m:mr>
                            <m:e>
                              <m:r>
                                <a:rPr lang="en-US" i="1">
                                  <a:solidFill>
                                    <a:schemeClr val="tx1"/>
                                  </a:solidFill>
                                </a:rPr>
                                <m:t>88</m:t>
                              </m:r>
                            </m:e>
                            <m:e>
                              <m:r>
                                <a:rPr lang="en-US" i="1">
                                  <a:solidFill>
                                    <a:schemeClr val="tx1"/>
                                  </a:solidFill>
                                </a:rPr>
                                <m:t>91</m:t>
                              </m:r>
                            </m:e>
                          </m:mr>
                          <m:mr>
                            <m:e>
                              <m:r>
                                <a:rPr lang="en-US" i="1">
                                  <a:solidFill>
                                    <a:schemeClr val="tx1"/>
                                  </a:solidFill>
                                </a:rPr>
                                <m:t>25</m:t>
                              </m:r>
                            </m:e>
                            <m:e>
                              <m:r>
                                <a:rPr lang="en-US" i="1">
                                  <a:solidFill>
                                    <a:schemeClr val="tx1"/>
                                  </a:solidFill>
                                </a:rPr>
                                <m:t>8</m:t>
                              </m:r>
                            </m:e>
                          </m:mr>
                        </m:m>
                      </m:e>
                    </m:d>
                  </m:oMath>
                </a14:m>
                <a:endParaRPr lang="en-US" sz="1800">
                  <a:latin typeface="Times New Roman" panose="02020603050405020304" pitchFamily="18" charset="0"/>
                  <a:cs typeface="Times New Roman" panose="02020603050405020304" pitchFamily="18" charset="0"/>
                </a:endParaRPr>
              </a:p>
              <a:p>
                <a:pPr marL="139700" indent="0">
                  <a:buClr>
                    <a:schemeClr val="tx1"/>
                  </a:buClr>
                  <a:buNone/>
                </a:pPr>
                <a:r>
                  <a:rPr lang="en-US" sz="1800">
                    <a:solidFill>
                      <a:schemeClr val="tx1"/>
                    </a:solidFill>
                    <a:latin typeface="Times New Roman" panose="02020603050405020304" pitchFamily="18" charset="0"/>
                    <a:cs typeface="Times New Roman" panose="02020603050405020304" pitchFamily="18" charset="0"/>
                  </a:rPr>
                  <a:t>2.3. Kiểm tra tràn/dưới tràn: Tất cả pixel nằm trong </a:t>
                </a:r>
                <a14:m>
                  <m:oMath xmlns:m="http://schemas.openxmlformats.org/officeDocument/2006/math">
                    <m:r>
                      <a:rPr lang="en-US" sz="1800" i="1">
                        <a:solidFill>
                          <a:schemeClr val="tx1"/>
                        </a:solidFill>
                        <a:latin typeface="Cambria Math" panose="02040503050406030204" pitchFamily="18" charset="0"/>
                      </a:rPr>
                      <m:t>[0,255], </m:t>
                    </m:r>
                  </m:oMath>
                </a14:m>
                <a:r>
                  <a:rPr lang="en-US" sz="1800">
                    <a:solidFill>
                      <a:schemeClr val="tx1"/>
                    </a:solidFill>
                    <a:latin typeface="Times New Roman" panose="02020603050405020304" pitchFamily="18" charset="0"/>
                    <a:cs typeface="Times New Roman" panose="02020603050405020304" pitchFamily="18" charset="0"/>
                  </a:rPr>
                  <a:t>không cần điều chỉnh thêm.</a:t>
                </a:r>
              </a:p>
              <a:p>
                <a:pPr marL="139700" indent="0">
                  <a:buClr>
                    <a:schemeClr val="tx1"/>
                  </a:buClr>
                  <a:buNone/>
                </a:pPr>
                <a:endParaRPr lang="en-US" sz="1800">
                  <a:solidFill>
                    <a:schemeClr val="tx1"/>
                  </a:solidFill>
                  <a:latin typeface="Times New Roman" panose="02020603050405020304" pitchFamily="18" charset="0"/>
                  <a:cs typeface="Times New Roman" panose="02020603050405020304" pitchFamily="18" charset="0"/>
                </a:endParaRPr>
              </a:p>
              <a:p>
                <a:pPr marL="139700" indent="0" algn="just" fontAlgn="base">
                  <a:buClr>
                    <a:schemeClr val="tx1"/>
                  </a:buClr>
                  <a:buNone/>
                </a:pPr>
                <a:endParaRPr lang="en-US" sz="1800">
                  <a:solidFill>
                    <a:schemeClr val="tx1"/>
                  </a:solidFill>
                  <a:latin typeface="Times New Roman" panose="02020603050405020304" pitchFamily="18" charset="0"/>
                  <a:cs typeface="Times New Roman" panose="02020603050405020304" pitchFamily="18" charset="0"/>
                </a:endParaRPr>
              </a:p>
              <a:p>
                <a:pPr marL="139700" indent="0" algn="just" fontAlgn="base">
                  <a:buClr>
                    <a:schemeClr val="tx1"/>
                  </a:buClr>
                  <a:buNone/>
                </a:pPr>
                <a:endParaRPr lang="en-US" sz="2000">
                  <a:solidFill>
                    <a:schemeClr val="tx1"/>
                  </a:solidFill>
                  <a:latin typeface="Times New Roman" panose="02020603050405020304" pitchFamily="18" charset="0"/>
                  <a:cs typeface="Times New Roman" panose="02020603050405020304" pitchFamily="18" charset="0"/>
                </a:endParaRPr>
              </a:p>
            </p:txBody>
          </p:sp>
        </mc:Choice>
        <mc:Fallback>
          <p:sp>
            <p:nvSpPr>
              <p:cNvPr id="7" name="Google Shape;860;p53">
                <a:extLst>
                  <a:ext uri="{FF2B5EF4-FFF2-40B4-BE49-F238E27FC236}">
                    <a16:creationId xmlns:a16="http://schemas.microsoft.com/office/drawing/2014/main" id="{51DF1C78-A4BD-D313-A6B6-16114E2D584C}"/>
                  </a:ext>
                </a:extLst>
              </p:cNvPr>
              <p:cNvSpPr txBox="1">
                <a:spLocks noGrp="1" noRot="1" noChangeAspect="1" noMove="1" noResize="1" noEditPoints="1" noAdjustHandles="1" noChangeArrowheads="1" noChangeShapeType="1" noTextEdit="1"/>
              </p:cNvSpPr>
              <p:nvPr>
                <p:ph type="body" idx="1"/>
              </p:nvPr>
            </p:nvSpPr>
            <p:spPr>
              <a:xfrm>
                <a:off x="466130" y="382190"/>
                <a:ext cx="8211739" cy="4379119"/>
              </a:xfrm>
              <a:prstGeom prst="rect">
                <a:avLst/>
              </a:prstGeom>
              <a:blipFill>
                <a:blip r:embed="rId2"/>
                <a:stretch>
                  <a:fillRect b="-6407"/>
                </a:stretch>
              </a:blipFill>
            </p:spPr>
            <p:txBody>
              <a:bodyPr/>
              <a:lstStyle/>
              <a:p>
                <a:r>
                  <a:rPr lang="en-US">
                    <a:noFill/>
                  </a:rPr>
                  <a:t> </a:t>
                </a:r>
              </a:p>
            </p:txBody>
          </p:sp>
        </mc:Fallback>
      </mc:AlternateContent>
    </p:spTree>
    <p:extLst>
      <p:ext uri="{BB962C8B-B14F-4D97-AF65-F5344CB8AC3E}">
        <p14:creationId xmlns:p14="http://schemas.microsoft.com/office/powerpoint/2010/main" val="1662079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9"/>
          <p:cNvSpPr/>
          <p:nvPr/>
        </p:nvSpPr>
        <p:spPr>
          <a:xfrm>
            <a:off x="715100" y="880075"/>
            <a:ext cx="5494200" cy="3728400"/>
          </a:xfrm>
          <a:prstGeom prst="roundRect">
            <a:avLst>
              <a:gd name="adj" fmla="val 16667"/>
            </a:avLst>
          </a:prstGeom>
          <a:solidFill>
            <a:srgbClr val="00197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en-US">
              <a:solidFill>
                <a:schemeClr val="lt1"/>
              </a:solidFill>
              <a:latin typeface="Times New Roman" panose="02020603050405020304" pitchFamily="18" charset="0"/>
              <a:cs typeface="Times New Roman" panose="02020603050405020304" pitchFamily="18" charset="0"/>
            </a:endParaRPr>
          </a:p>
        </p:txBody>
      </p:sp>
      <p:sp>
        <p:nvSpPr>
          <p:cNvPr id="255" name="Google Shape;255;p39"/>
          <p:cNvSpPr txBox="1">
            <a:spLocks noGrp="1"/>
          </p:cNvSpPr>
          <p:nvPr>
            <p:ph type="title"/>
          </p:nvPr>
        </p:nvSpPr>
        <p:spPr>
          <a:xfrm>
            <a:off x="1105102" y="2616818"/>
            <a:ext cx="4386000" cy="95084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Times New Roman" panose="02020603050405020304" pitchFamily="18" charset="0"/>
                <a:cs typeface="Times New Roman" panose="02020603050405020304" pitchFamily="18" charset="0"/>
              </a:rPr>
              <a:t>TỔNG QUAN</a:t>
            </a:r>
          </a:p>
        </p:txBody>
      </p:sp>
      <p:sp>
        <p:nvSpPr>
          <p:cNvPr id="256" name="Google Shape;256;p39"/>
          <p:cNvSpPr txBox="1">
            <a:spLocks noGrp="1"/>
          </p:cNvSpPr>
          <p:nvPr>
            <p:ph type="title" idx="2"/>
          </p:nvPr>
        </p:nvSpPr>
        <p:spPr>
          <a:xfrm>
            <a:off x="1164600" y="1222275"/>
            <a:ext cx="1511100" cy="83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latin typeface="Times New Roman" panose="02020603050405020304" pitchFamily="18" charset="0"/>
                <a:cs typeface="Times New Roman" panose="02020603050405020304" pitchFamily="18" charset="0"/>
              </a:rPr>
              <a:t>01</a:t>
            </a:r>
          </a:p>
        </p:txBody>
      </p:sp>
      <p:grpSp>
        <p:nvGrpSpPr>
          <p:cNvPr id="258" name="Google Shape;258;p39"/>
          <p:cNvGrpSpPr/>
          <p:nvPr/>
        </p:nvGrpSpPr>
        <p:grpSpPr>
          <a:xfrm>
            <a:off x="839374" y="3528561"/>
            <a:ext cx="4347597" cy="232393"/>
            <a:chOff x="763125" y="3325025"/>
            <a:chExt cx="6320100" cy="331800"/>
          </a:xfrm>
        </p:grpSpPr>
        <p:cxnSp>
          <p:nvCxnSpPr>
            <p:cNvPr id="259" name="Google Shape;259;p39"/>
            <p:cNvCxnSpPr/>
            <p:nvPr/>
          </p:nvCxnSpPr>
          <p:spPr>
            <a:xfrm>
              <a:off x="1015425" y="3325025"/>
              <a:ext cx="265500" cy="331800"/>
            </a:xfrm>
            <a:prstGeom prst="straightConnector1">
              <a:avLst/>
            </a:prstGeom>
            <a:noFill/>
            <a:ln w="9525" cap="flat" cmpd="sng">
              <a:solidFill>
                <a:srgbClr val="00FFFF"/>
              </a:solidFill>
              <a:prstDash val="solid"/>
              <a:round/>
              <a:headEnd type="none" w="med" len="med"/>
              <a:tailEnd type="none" w="med" len="med"/>
            </a:ln>
            <a:effectLst>
              <a:outerShdw blurRad="57150" dist="9525" dir="3780000" algn="bl" rotWithShape="0">
                <a:schemeClr val="dk1">
                  <a:alpha val="75000"/>
                </a:schemeClr>
              </a:outerShdw>
            </a:effectLst>
          </p:spPr>
        </p:cxnSp>
        <p:cxnSp>
          <p:nvCxnSpPr>
            <p:cNvPr id="260" name="Google Shape;260;p39"/>
            <p:cNvCxnSpPr/>
            <p:nvPr/>
          </p:nvCxnSpPr>
          <p:spPr>
            <a:xfrm rot="10800000">
              <a:off x="763125" y="3325025"/>
              <a:ext cx="252300" cy="0"/>
            </a:xfrm>
            <a:prstGeom prst="straightConnector1">
              <a:avLst/>
            </a:prstGeom>
            <a:noFill/>
            <a:ln w="9525" cap="rnd" cmpd="sng">
              <a:solidFill>
                <a:srgbClr val="00FFFF"/>
              </a:solidFill>
              <a:prstDash val="solid"/>
              <a:round/>
              <a:headEnd type="none" w="med" len="med"/>
              <a:tailEnd type="none" w="med" len="med"/>
            </a:ln>
            <a:effectLst>
              <a:outerShdw blurRad="57150" dist="9525" dir="3780000" algn="bl" rotWithShape="0">
                <a:schemeClr val="dk1">
                  <a:alpha val="75000"/>
                </a:schemeClr>
              </a:outerShdw>
            </a:effectLst>
          </p:spPr>
        </p:cxnSp>
        <p:cxnSp>
          <p:nvCxnSpPr>
            <p:cNvPr id="261" name="Google Shape;261;p39"/>
            <p:cNvCxnSpPr/>
            <p:nvPr/>
          </p:nvCxnSpPr>
          <p:spPr>
            <a:xfrm>
              <a:off x="1280925" y="3656825"/>
              <a:ext cx="5802300" cy="0"/>
            </a:xfrm>
            <a:prstGeom prst="straightConnector1">
              <a:avLst/>
            </a:prstGeom>
            <a:noFill/>
            <a:ln w="9525" cap="rnd" cmpd="sng">
              <a:solidFill>
                <a:srgbClr val="00FFFF"/>
              </a:solidFill>
              <a:prstDash val="solid"/>
              <a:round/>
              <a:headEnd type="none" w="med" len="med"/>
              <a:tailEnd type="oval" w="med" len="med"/>
            </a:ln>
            <a:effectLst>
              <a:outerShdw blurRad="57150" dist="9525" dir="3780000" algn="bl" rotWithShape="0">
                <a:schemeClr val="dk1">
                  <a:alpha val="75000"/>
                </a:schemeClr>
              </a:outerShdw>
            </a:effectLst>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Google Shape;860;p53">
                <a:extLst>
                  <a:ext uri="{FF2B5EF4-FFF2-40B4-BE49-F238E27FC236}">
                    <a16:creationId xmlns:a16="http://schemas.microsoft.com/office/drawing/2014/main" id="{5DE6895C-F8B8-69EE-90CF-B199E75BD2CE}"/>
                  </a:ext>
                </a:extLst>
              </p:cNvPr>
              <p:cNvSpPr txBox="1">
                <a:spLocks noGrp="1"/>
              </p:cNvSpPr>
              <p:nvPr>
                <p:ph type="body" idx="1"/>
              </p:nvPr>
            </p:nvSpPr>
            <p:spPr>
              <a:xfrm>
                <a:off x="466130" y="535780"/>
                <a:ext cx="8211739" cy="4379119"/>
              </a:xfrm>
              <a:prstGeom prst="rect">
                <a:avLst/>
              </a:prstGeom>
            </p:spPr>
            <p:txBody>
              <a:bodyPr spcFirstLastPara="1" wrap="square" lIns="91425" tIns="91425" rIns="91425" bIns="91425" anchor="t" anchorCtr="0">
                <a:noAutofit/>
              </a:bodyPr>
              <a:lstStyle/>
              <a:p>
                <a:pPr marL="139700" indent="0" algn="just" fontAlgn="base">
                  <a:buClr>
                    <a:schemeClr val="tx1"/>
                  </a:buClr>
                  <a:buNone/>
                </a:pPr>
                <a:r>
                  <a:rPr lang="en-US" sz="2000">
                    <a:solidFill>
                      <a:schemeClr val="tx1"/>
                    </a:solidFill>
                    <a:latin typeface="Times New Roman" panose="02020603050405020304" pitchFamily="18" charset="0"/>
                    <a:cs typeface="Times New Roman" panose="02020603050405020304" pitchFamily="18" charset="0"/>
                  </a:rPr>
                  <a:t>Bước 3: Thử các góc quay → chọn tối ưu</a:t>
                </a:r>
              </a:p>
              <a:p>
                <a:pPr algn="just" fontAlgn="base">
                  <a:buClr>
                    <a:schemeClr val="tx1"/>
                  </a:buClr>
                </a:pPr>
                <a:r>
                  <a:rPr lang="en-US">
                    <a:solidFill>
                      <a:schemeClr val="tx1"/>
                    </a:solidFill>
                    <a:latin typeface="Times New Roman" panose="02020603050405020304" pitchFamily="18" charset="0"/>
                    <a:cs typeface="Times New Roman" panose="02020603050405020304" pitchFamily="18" charset="0"/>
                  </a:rPr>
                  <a:t>Tính Lỗi Bình phương Trung bình (RMSE) giữa </a:t>
                </a:r>
                <a14:m>
                  <m:oMath xmlns:m="http://schemas.openxmlformats.org/officeDocument/2006/math">
                    <m:sSubSup>
                      <m:sSubSupPr>
                        <m:ctrlPr>
                          <a:rPr lang="en-US"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𝑖</m:t>
                        </m:r>
                      </m:sub>
                      <m:sup>
                        <m:r>
                          <a:rPr lang="en-US" i="1">
                            <a:solidFill>
                              <a:schemeClr val="tx1"/>
                            </a:solidFill>
                            <a:latin typeface="Cambria Math" panose="02040503050406030204" pitchFamily="18" charset="0"/>
                          </a:rPr>
                          <m:t>′</m:t>
                        </m:r>
                      </m:sup>
                    </m:sSubSup>
                  </m:oMath>
                </a14:m>
                <a:r>
                  <a:rPr lang="en-US">
                    <a:solidFill>
                      <a:schemeClr val="tx1"/>
                    </a:solidFill>
                    <a:latin typeface="Times New Roman" panose="02020603050405020304" pitchFamily="18" charset="0"/>
                    <a:cs typeface="Times New Roman" panose="02020603050405020304" pitchFamily="18" charset="0"/>
                  </a:rPr>
                  <a:t> và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𝑈</m:t>
                        </m:r>
                      </m:e>
                      <m:sub>
                        <m:r>
                          <a:rPr lang="en-US" i="1">
                            <a:solidFill>
                              <a:schemeClr val="tx1"/>
                            </a:solidFill>
                            <a:latin typeface="Cambria Math" panose="02040503050406030204" pitchFamily="18" charset="0"/>
                          </a:rPr>
                          <m:t>𝑗</m:t>
                        </m:r>
                      </m:sub>
                    </m:sSub>
                  </m:oMath>
                </a14:m>
                <a:r>
                  <a:rPr lang="en-US">
                    <a:solidFill>
                      <a:schemeClr val="tx1"/>
                    </a:solidFill>
                    <a:latin typeface="Times New Roman" panose="02020603050405020304" pitchFamily="18" charset="0"/>
                    <a:cs typeface="Times New Roman" panose="02020603050405020304" pitchFamily="18" charset="0"/>
                  </a:rPr>
                  <a:t> tại các góc quay </a:t>
                </a:r>
                <a14:m>
                  <m:oMath xmlns:m="http://schemas.openxmlformats.org/officeDocument/2006/math">
                    <m:r>
                      <a:rPr lang="en-US" i="1">
                        <a:solidFill>
                          <a:schemeClr val="tx1"/>
                        </a:solidFill>
                        <a:latin typeface="Cambria Math" panose="02040503050406030204" pitchFamily="18" charset="0"/>
                      </a:rPr>
                      <m:t>𝜃</m:t>
                    </m:r>
                  </m:oMath>
                </a14:m>
                <a:r>
                  <a:rPr lang="en-US">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0</m:t>
                        </m:r>
                      </m:e>
                      <m:sup>
                        <m:r>
                          <a:rPr lang="en-US" i="1">
                            <a:solidFill>
                              <a:schemeClr val="tx1"/>
                            </a:solidFill>
                            <a:latin typeface="Cambria Math" panose="02040503050406030204" pitchFamily="18" charset="0"/>
                          </a:rPr>
                          <m:t>°</m:t>
                        </m:r>
                      </m:sup>
                    </m:sSup>
                  </m:oMath>
                </a14:m>
                <a:r>
                  <a:rPr lang="en-US">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90</m:t>
                        </m:r>
                      </m:e>
                      <m:sup>
                        <m:r>
                          <a:rPr lang="en-US" i="1">
                            <a:solidFill>
                              <a:schemeClr val="tx1"/>
                            </a:solidFill>
                            <a:latin typeface="Cambria Math" panose="02040503050406030204" pitchFamily="18" charset="0"/>
                          </a:rPr>
                          <m:t>°</m:t>
                        </m:r>
                      </m:sup>
                    </m:sSup>
                  </m:oMath>
                </a14:m>
                <a:r>
                  <a:rPr lang="en-US">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i="1">
                        <a:solidFill>
                          <a:schemeClr val="tx1"/>
                        </a:solidFill>
                        <a:latin typeface="Cambria Math" panose="02040503050406030204" pitchFamily="18" charset="0"/>
                      </a:rPr>
                      <m:t>18</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0</m:t>
                        </m:r>
                      </m:e>
                      <m:sup>
                        <m:r>
                          <a:rPr lang="en-US" i="1">
                            <a:solidFill>
                              <a:schemeClr val="tx1"/>
                            </a:solidFill>
                            <a:latin typeface="Cambria Math" panose="02040503050406030204" pitchFamily="18" charset="0"/>
                          </a:rPr>
                          <m:t>°</m:t>
                        </m:r>
                      </m:sup>
                    </m:sSup>
                  </m:oMath>
                </a14:m>
                <a:r>
                  <a:rPr lang="en-US">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270</m:t>
                        </m:r>
                      </m:e>
                      <m:sup>
                        <m:r>
                          <a:rPr lang="en-US" i="1">
                            <a:solidFill>
                              <a:schemeClr val="tx1"/>
                            </a:solidFill>
                            <a:latin typeface="Cambria Math" panose="02040503050406030204" pitchFamily="18" charset="0"/>
                          </a:rPr>
                          <m:t>°</m:t>
                        </m:r>
                      </m:sup>
                    </m:sSup>
                  </m:oMath>
                </a14:m>
                <a:r>
                  <a:rPr lang="en-US">
                    <a:solidFill>
                      <a:schemeClr val="tx1"/>
                    </a:solidFill>
                    <a:latin typeface="Times New Roman" panose="02020603050405020304" pitchFamily="18" charset="0"/>
                    <a:cs typeface="Times New Roman" panose="02020603050405020304" pitchFamily="18" charset="0"/>
                  </a:rPr>
                  <a:t>.</a:t>
                </a:r>
              </a:p>
              <a:p>
                <a:pPr lvl="1" algn="just" fontAlgn="base">
                  <a:buClr>
                    <a:schemeClr val="tx1"/>
                  </a:buClr>
                </a:pPr>
                <a:r>
                  <a:rPr lang="en-US" sz="1200">
                    <a:latin typeface="Times New Roman" panose="02020603050405020304" pitchFamily="18" charset="0"/>
                    <a:cs typeface="Times New Roman" panose="02020603050405020304" pitchFamily="18" charset="0"/>
                  </a:rPr>
                  <a:t>Khối 1:</a:t>
                </a:r>
              </a:p>
              <a:p>
                <a:pPr lvl="2"/>
                <a:r>
                  <a:rPr lang="en-US" sz="1200">
                    <a:latin typeface="Times New Roman" panose="02020603050405020304" pitchFamily="18" charset="0"/>
                    <a:cs typeface="Times New Roman" panose="02020603050405020304" pitchFamily="18" charset="0"/>
                  </a:rPr>
                  <a:t>Góc </a:t>
                </a:r>
                <a14:m>
                  <m:oMath xmlns:m="http://schemas.openxmlformats.org/officeDocument/2006/math">
                    <m:sSup>
                      <m:sSupPr>
                        <m:ctrlPr>
                          <a:rPr lang="en-US" sz="1200" i="1"/>
                        </m:ctrlPr>
                      </m:sSupPr>
                      <m:e>
                        <m:r>
                          <a:rPr lang="en-US" sz="1200" i="1"/>
                          <m:t>90</m:t>
                        </m:r>
                      </m:e>
                      <m:sup>
                        <m:r>
                          <a:rPr lang="en-US" sz="1200" i="1"/>
                          <m:t>°</m:t>
                        </m:r>
                      </m:sup>
                    </m:sSup>
                  </m:oMath>
                </a14:m>
                <a:r>
                  <a:rPr lang="en-US" sz="1200">
                    <a:latin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lang="en-US" sz="1200" i="1"/>
                        </m:ctrlPr>
                      </m:dPr>
                      <m:e>
                        <m:m>
                          <m:mPr>
                            <m:mcs>
                              <m:mc>
                                <m:mcPr>
                                  <m:count m:val="2"/>
                                  <m:mcJc m:val="center"/>
                                </m:mcPr>
                              </m:mc>
                            </m:mcs>
                            <m:ctrlPr>
                              <a:rPr lang="en-US" sz="1200" i="1"/>
                            </m:ctrlPr>
                          </m:mPr>
                          <m:mr>
                            <m:e>
                              <m:r>
                                <a:rPr lang="en-US" sz="1200" i="1"/>
                                <m:t>73</m:t>
                              </m:r>
                            </m:e>
                            <m:e>
                              <m:r>
                                <a:rPr lang="en-US" sz="1200" i="1"/>
                                <m:t>54</m:t>
                              </m:r>
                            </m:e>
                          </m:mr>
                          <m:mr>
                            <m:e>
                              <m:r>
                                <a:rPr lang="en-US" sz="1200" i="1"/>
                                <m:t>64</m:t>
                              </m:r>
                            </m:e>
                            <m:e>
                              <m:r>
                                <a:rPr lang="en-US" sz="1200" i="1"/>
                                <m:t>64</m:t>
                              </m:r>
                            </m:e>
                          </m:mr>
                        </m:m>
                      </m:e>
                    </m:d>
                  </m:oMath>
                </a14:m>
                <a:r>
                  <a:rPr lang="en-US" sz="1200">
                    <a:latin typeface="Times New Roman" panose="02020603050405020304" pitchFamily="18" charset="0"/>
                    <a:cs typeface="Times New Roman" panose="02020603050405020304" pitchFamily="18" charset="0"/>
                  </a:rPr>
                  <a:t>, RMSE </a:t>
                </a:r>
                <a14:m>
                  <m:oMath xmlns:m="http://schemas.openxmlformats.org/officeDocument/2006/math">
                    <m:r>
                      <a:rPr lang="en-US" sz="1200" i="1"/>
                      <m:t>≈</m:t>
                    </m:r>
                  </m:oMath>
                </a14:m>
                <a:r>
                  <a:rPr lang="en-US" sz="1200">
                    <a:latin typeface="Times New Roman" panose="02020603050405020304" pitchFamily="18" charset="0"/>
                    <a:cs typeface="Times New Roman" panose="02020603050405020304" pitchFamily="18" charset="0"/>
                  </a:rPr>
                  <a:t> 11.75</a:t>
                </a:r>
              </a:p>
              <a:p>
                <a:pPr lvl="2"/>
                <a:r>
                  <a:rPr lang="en-US" sz="1200">
                    <a:latin typeface="Times New Roman" panose="02020603050405020304" pitchFamily="18" charset="0"/>
                    <a:cs typeface="Times New Roman" panose="02020603050405020304" pitchFamily="18" charset="0"/>
                  </a:rPr>
                  <a:t>Góc </a:t>
                </a:r>
                <a14:m>
                  <m:oMath xmlns:m="http://schemas.openxmlformats.org/officeDocument/2006/math">
                    <m:sSup>
                      <m:sSupPr>
                        <m:ctrlPr>
                          <a:rPr lang="en-US" sz="1200" i="1"/>
                        </m:ctrlPr>
                      </m:sSupPr>
                      <m:e>
                        <m:r>
                          <a:rPr lang="en-US" sz="1200" i="1"/>
                          <m:t>180</m:t>
                        </m:r>
                      </m:e>
                      <m:sup>
                        <m:r>
                          <a:rPr lang="en-US" sz="1200" i="1"/>
                          <m:t>°</m:t>
                        </m:r>
                      </m:sup>
                    </m:sSup>
                  </m:oMath>
                </a14:m>
                <a:r>
                  <a:rPr lang="en-US" sz="1200">
                    <a:latin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lang="en-US" sz="1200" i="1"/>
                        </m:ctrlPr>
                      </m:dPr>
                      <m:e>
                        <m:m>
                          <m:mPr>
                            <m:mcs>
                              <m:mc>
                                <m:mcPr>
                                  <m:count m:val="2"/>
                                  <m:mcJc m:val="center"/>
                                </m:mcPr>
                              </m:mc>
                            </m:mcs>
                            <m:ctrlPr>
                              <a:rPr lang="en-US" sz="1200" i="1"/>
                            </m:ctrlPr>
                          </m:mPr>
                          <m:mr>
                            <m:e>
                              <m:r>
                                <a:rPr lang="en-US" sz="1200" i="1"/>
                                <m:t>64</m:t>
                              </m:r>
                            </m:e>
                            <m:e>
                              <m:r>
                                <a:rPr lang="en-US" sz="1200" i="1"/>
                                <m:t>73</m:t>
                              </m:r>
                            </m:e>
                          </m:mr>
                          <m:mr>
                            <m:e>
                              <m:r>
                                <a:rPr lang="en-US" sz="1200" i="1"/>
                                <m:t>64</m:t>
                              </m:r>
                            </m:e>
                            <m:e>
                              <m:r>
                                <a:rPr lang="en-US" sz="1200" i="1"/>
                                <m:t>54</m:t>
                              </m:r>
                            </m:e>
                          </m:mr>
                        </m:m>
                      </m:e>
                    </m:d>
                  </m:oMath>
                </a14:m>
                <a:r>
                  <a:rPr lang="en-US" sz="1200">
                    <a:latin typeface="Times New Roman" panose="02020603050405020304" pitchFamily="18" charset="0"/>
                    <a:cs typeface="Times New Roman" panose="02020603050405020304" pitchFamily="18" charset="0"/>
                  </a:rPr>
                  <a:t>, RMSE </a:t>
                </a:r>
                <a14:m>
                  <m:oMath xmlns:m="http://schemas.openxmlformats.org/officeDocument/2006/math">
                    <m:r>
                      <a:rPr lang="en-US" sz="1200" i="1"/>
                      <m:t>≈</m:t>
                    </m:r>
                  </m:oMath>
                </a14:m>
                <a:r>
                  <a:rPr lang="en-US" sz="1200">
                    <a:latin typeface="Times New Roman" panose="02020603050405020304" pitchFamily="18" charset="0"/>
                    <a:cs typeface="Times New Roman" panose="02020603050405020304" pitchFamily="18" charset="0"/>
                  </a:rPr>
                  <a:t> 12.25</a:t>
                </a:r>
              </a:p>
              <a:p>
                <a:pPr lvl="2"/>
                <a:r>
                  <a:rPr lang="en-US" sz="1200">
                    <a:latin typeface="Times New Roman" panose="02020603050405020304" pitchFamily="18" charset="0"/>
                    <a:cs typeface="Times New Roman" panose="02020603050405020304" pitchFamily="18" charset="0"/>
                  </a:rPr>
                  <a:t>Góc </a:t>
                </a:r>
                <a14:m>
                  <m:oMath xmlns:m="http://schemas.openxmlformats.org/officeDocument/2006/math">
                    <m:sSup>
                      <m:sSupPr>
                        <m:ctrlPr>
                          <a:rPr lang="en-US" sz="1200" i="1"/>
                        </m:ctrlPr>
                      </m:sSupPr>
                      <m:e>
                        <m:r>
                          <a:rPr lang="en-US" sz="1200" i="1"/>
                          <m:t>270</m:t>
                        </m:r>
                      </m:e>
                      <m:sup>
                        <m:r>
                          <a:rPr lang="en-US" sz="1200" i="1"/>
                          <m:t>°</m:t>
                        </m:r>
                      </m:sup>
                    </m:sSup>
                  </m:oMath>
                </a14:m>
                <a:r>
                  <a:rPr lang="en-US" sz="1200">
                    <a:latin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lang="en-US" sz="1200" i="1"/>
                        </m:ctrlPr>
                      </m:dPr>
                      <m:e>
                        <m:m>
                          <m:mPr>
                            <m:mcs>
                              <m:mc>
                                <m:mcPr>
                                  <m:count m:val="2"/>
                                  <m:mcJc m:val="center"/>
                                </m:mcPr>
                              </m:mc>
                            </m:mcs>
                            <m:ctrlPr>
                              <a:rPr lang="en-US" sz="1200" i="1"/>
                            </m:ctrlPr>
                          </m:mPr>
                          <m:mr>
                            <m:e>
                              <m:r>
                                <a:rPr lang="en-US" sz="1200" i="1"/>
                                <m:t>64</m:t>
                              </m:r>
                            </m:e>
                            <m:e>
                              <m:r>
                                <a:rPr lang="en-US" sz="1200" i="1"/>
                                <m:t>64</m:t>
                              </m:r>
                            </m:e>
                          </m:mr>
                          <m:mr>
                            <m:e>
                              <m:r>
                                <a:rPr lang="en-US" sz="1200" i="1"/>
                                <m:t>54</m:t>
                              </m:r>
                            </m:e>
                            <m:e>
                              <m:r>
                                <a:rPr lang="en-US" sz="1200" i="1"/>
                                <m:t>73</m:t>
                              </m:r>
                            </m:e>
                          </m:mr>
                        </m:m>
                      </m:e>
                    </m:d>
                  </m:oMath>
                </a14:m>
                <a:r>
                  <a:rPr lang="en-US" sz="1200">
                    <a:latin typeface="Times New Roman" panose="02020603050405020304" pitchFamily="18" charset="0"/>
                    <a:cs typeface="Times New Roman" panose="02020603050405020304" pitchFamily="18" charset="0"/>
                  </a:rPr>
                  <a:t>, RMSE </a:t>
                </a:r>
                <a14:m>
                  <m:oMath xmlns:m="http://schemas.openxmlformats.org/officeDocument/2006/math">
                    <m:r>
                      <a:rPr lang="en-US" sz="1200" i="1"/>
                      <m:t>≈</m:t>
                    </m:r>
                  </m:oMath>
                </a14:m>
                <a:r>
                  <a:rPr lang="en-US" sz="1200">
                    <a:latin typeface="Times New Roman" panose="02020603050405020304" pitchFamily="18" charset="0"/>
                    <a:cs typeface="Times New Roman" panose="02020603050405020304" pitchFamily="18" charset="0"/>
                  </a:rPr>
                  <a:t> 12.5</a:t>
                </a:r>
              </a:p>
              <a:p>
                <a:pPr lvl="2"/>
                <a:r>
                  <a:rPr lang="en-US" sz="1200">
                    <a:latin typeface="Times New Roman" panose="02020603050405020304" pitchFamily="18" charset="0"/>
                    <a:cs typeface="Times New Roman" panose="02020603050405020304" pitchFamily="18" charset="0"/>
                  </a:rPr>
                  <a:t>Lý do chọn góc </a:t>
                </a:r>
                <a14:m>
                  <m:oMath xmlns:m="http://schemas.openxmlformats.org/officeDocument/2006/math">
                    <m:sSup>
                      <m:sSupPr>
                        <m:ctrlPr>
                          <a:rPr lang="en-US" sz="1200" i="1"/>
                        </m:ctrlPr>
                      </m:sSupPr>
                      <m:e>
                        <m:r>
                          <a:rPr lang="en-US" sz="1200" i="1"/>
                          <m:t>90</m:t>
                        </m:r>
                      </m:e>
                      <m:sup>
                        <m:r>
                          <a:rPr lang="en-US" sz="1200" i="1"/>
                          <m:t>°</m:t>
                        </m:r>
                      </m:sup>
                    </m:sSup>
                  </m:oMath>
                </a14:m>
                <a:r>
                  <a:rPr lang="en-US" sz="1200">
                    <a:latin typeface="Times New Roman" panose="02020603050405020304" pitchFamily="18" charset="0"/>
                    <a:cs typeface="Times New Roman" panose="02020603050405020304" pitchFamily="18" charset="0"/>
                  </a:rPr>
                  <a:t>: RMSE </a:t>
                </a:r>
                <a14:m>
                  <m:oMath xmlns:m="http://schemas.openxmlformats.org/officeDocument/2006/math">
                    <m:r>
                      <a:rPr lang="en-US" sz="1200" i="1"/>
                      <m:t>≈</m:t>
                    </m:r>
                  </m:oMath>
                </a14:m>
                <a:r>
                  <a:rPr lang="en-US" sz="1200">
                    <a:latin typeface="Times New Roman" panose="02020603050405020304" pitchFamily="18" charset="0"/>
                    <a:cs typeface="Times New Roman" panose="02020603050405020304" pitchFamily="18" charset="0"/>
                  </a:rPr>
                  <a:t> 11.75 nhỏ nhất</a:t>
                </a:r>
                <a:endParaRPr lang="en-US" sz="1200">
                  <a:solidFill>
                    <a:schemeClr val="tx1"/>
                  </a:solidFill>
                  <a:latin typeface="Times New Roman" panose="02020603050405020304" pitchFamily="18" charset="0"/>
                  <a:cs typeface="Times New Roman" panose="02020603050405020304" pitchFamily="18" charset="0"/>
                </a:endParaRPr>
              </a:p>
              <a:p>
                <a:pPr lvl="1"/>
                <a:r>
                  <a:rPr lang="en-US" sz="1200">
                    <a:solidFill>
                      <a:schemeClr val="tx1"/>
                    </a:solidFill>
                  </a:rPr>
                  <a:t>Khối 2:</a:t>
                </a:r>
              </a:p>
              <a:p>
                <a:pPr lvl="2"/>
                <a:r>
                  <a:rPr lang="en-US" sz="1200">
                    <a:solidFill>
                      <a:schemeClr val="tx1"/>
                    </a:solidFill>
                  </a:rPr>
                  <a:t>Góc </a:t>
                </a:r>
                <a14:m>
                  <m:oMath xmlns:m="http://schemas.openxmlformats.org/officeDocument/2006/math">
                    <m:sSup>
                      <m:sSupPr>
                        <m:ctrlPr>
                          <a:rPr lang="en-US" sz="1200" i="1">
                            <a:solidFill>
                              <a:schemeClr val="tx1"/>
                            </a:solidFill>
                            <a:latin typeface="Cambria Math" panose="02040503050406030204" pitchFamily="18" charset="0"/>
                          </a:rPr>
                        </m:ctrlPr>
                      </m:sSupPr>
                      <m:e>
                        <m:r>
                          <a:rPr lang="en-US" sz="1200" i="1">
                            <a:solidFill>
                              <a:schemeClr val="tx1"/>
                            </a:solidFill>
                            <a:latin typeface="Cambria Math" panose="02040503050406030204" pitchFamily="18" charset="0"/>
                          </a:rPr>
                          <m:t>90</m:t>
                        </m:r>
                      </m:e>
                      <m:sup>
                        <m:r>
                          <a:rPr lang="en-US" sz="1200" i="1">
                            <a:solidFill>
                              <a:schemeClr val="tx1"/>
                            </a:solidFill>
                            <a:latin typeface="Cambria Math" panose="02040503050406030204" pitchFamily="18" charset="0"/>
                          </a:rPr>
                          <m:t>°</m:t>
                        </m:r>
                      </m:sup>
                    </m:sSup>
                  </m:oMath>
                </a14:m>
                <a:r>
                  <a:rPr lang="en-US" sz="1200">
                    <a:solidFill>
                      <a:schemeClr val="tx1"/>
                    </a:solidFill>
                  </a:rPr>
                  <a:t>: </a:t>
                </a:r>
                <a14:m>
                  <m:oMath xmlns:m="http://schemas.openxmlformats.org/officeDocument/2006/math">
                    <m:d>
                      <m:dPr>
                        <m:begChr m:val="["/>
                        <m:endChr m:val="]"/>
                        <m:ctrlPr>
                          <a:rPr lang="en-US" sz="1200" i="1">
                            <a:solidFill>
                              <a:schemeClr val="tx1"/>
                            </a:solidFill>
                            <a:latin typeface="Cambria Math" panose="02040503050406030204" pitchFamily="18" charset="0"/>
                          </a:rPr>
                        </m:ctrlPr>
                      </m:dPr>
                      <m:e>
                        <m:m>
                          <m:mPr>
                            <m:mcs>
                              <m:mc>
                                <m:mcPr>
                                  <m:count m:val="2"/>
                                  <m:mcJc m:val="center"/>
                                </m:mcPr>
                              </m:mc>
                            </m:mcs>
                            <m:ctrlPr>
                              <a:rPr lang="en-US" sz="1200" i="1">
                                <a:solidFill>
                                  <a:schemeClr val="tx1"/>
                                </a:solidFill>
                                <a:latin typeface="Cambria Math" panose="02040503050406030204" pitchFamily="18" charset="0"/>
                              </a:rPr>
                            </m:ctrlPr>
                          </m:mPr>
                          <m:mr>
                            <m:e>
                              <m:r>
                                <a:rPr lang="en-US" sz="1200" i="1">
                                  <a:solidFill>
                                    <a:schemeClr val="tx1"/>
                                  </a:solidFill>
                                  <a:latin typeface="Cambria Math" panose="02040503050406030204" pitchFamily="18" charset="0"/>
                                </a:rPr>
                                <m:t>34</m:t>
                              </m:r>
                            </m:e>
                            <m:e>
                              <m:r>
                                <a:rPr lang="en-US" sz="1200" i="1">
                                  <a:solidFill>
                                    <a:schemeClr val="tx1"/>
                                  </a:solidFill>
                                  <a:latin typeface="Cambria Math" panose="02040503050406030204" pitchFamily="18" charset="0"/>
                                </a:rPr>
                                <m:t>21</m:t>
                              </m:r>
                            </m:e>
                          </m:mr>
                          <m:mr>
                            <m:e>
                              <m:r>
                                <a:rPr lang="en-US" sz="1200" i="1">
                                  <a:solidFill>
                                    <a:schemeClr val="tx1"/>
                                  </a:solidFill>
                                  <a:latin typeface="Cambria Math" panose="02040503050406030204" pitchFamily="18" charset="0"/>
                                </a:rPr>
                                <m:t>42</m:t>
                              </m:r>
                            </m:e>
                            <m:e>
                              <m:r>
                                <a:rPr lang="en-US" sz="1200" i="1">
                                  <a:solidFill>
                                    <a:schemeClr val="tx1"/>
                                  </a:solidFill>
                                  <a:latin typeface="Cambria Math" panose="02040503050406030204" pitchFamily="18" charset="0"/>
                                </a:rPr>
                                <m:t>22</m:t>
                              </m:r>
                            </m:e>
                          </m:mr>
                        </m:m>
                      </m:e>
                    </m:d>
                  </m:oMath>
                </a14:m>
                <a:r>
                  <a:rPr lang="en-US" sz="1200">
                    <a:solidFill>
                      <a:schemeClr val="tx1"/>
                    </a:solidFill>
                  </a:rPr>
                  <a:t>, RMSE </a:t>
                </a:r>
                <a14:m>
                  <m:oMath xmlns:m="http://schemas.openxmlformats.org/officeDocument/2006/math">
                    <m:r>
                      <a:rPr lang="en-US" sz="1200" i="1">
                        <a:solidFill>
                          <a:schemeClr val="tx1"/>
                        </a:solidFill>
                        <a:latin typeface="Cambria Math" panose="02040503050406030204" pitchFamily="18" charset="0"/>
                      </a:rPr>
                      <m:t>≈</m:t>
                    </m:r>
                  </m:oMath>
                </a14:m>
                <a:r>
                  <a:rPr lang="en-US" sz="1200">
                    <a:solidFill>
                      <a:schemeClr val="tx1"/>
                    </a:solidFill>
                  </a:rPr>
                  <a:t> 13.42</a:t>
                </a:r>
              </a:p>
              <a:p>
                <a:pPr lvl="2"/>
                <a:r>
                  <a:rPr lang="en-US" sz="1200">
                    <a:solidFill>
                      <a:schemeClr val="tx1"/>
                    </a:solidFill>
                  </a:rPr>
                  <a:t>Góc </a:t>
                </a:r>
                <a14:m>
                  <m:oMath xmlns:m="http://schemas.openxmlformats.org/officeDocument/2006/math">
                    <m:sSup>
                      <m:sSupPr>
                        <m:ctrlPr>
                          <a:rPr lang="en-US" sz="1200" i="1">
                            <a:solidFill>
                              <a:schemeClr val="tx1"/>
                            </a:solidFill>
                            <a:latin typeface="Cambria Math" panose="02040503050406030204" pitchFamily="18" charset="0"/>
                          </a:rPr>
                        </m:ctrlPr>
                      </m:sSupPr>
                      <m:e>
                        <m:r>
                          <a:rPr lang="en-US" sz="1200" i="1">
                            <a:solidFill>
                              <a:schemeClr val="tx1"/>
                            </a:solidFill>
                            <a:latin typeface="Cambria Math" panose="02040503050406030204" pitchFamily="18" charset="0"/>
                          </a:rPr>
                          <m:t>180</m:t>
                        </m:r>
                      </m:e>
                      <m:sup>
                        <m:r>
                          <a:rPr lang="en-US" sz="1200" i="1">
                            <a:solidFill>
                              <a:schemeClr val="tx1"/>
                            </a:solidFill>
                            <a:latin typeface="Cambria Math" panose="02040503050406030204" pitchFamily="18" charset="0"/>
                          </a:rPr>
                          <m:t>°</m:t>
                        </m:r>
                      </m:sup>
                    </m:sSup>
                  </m:oMath>
                </a14:m>
                <a:r>
                  <a:rPr lang="en-US" sz="1200">
                    <a:solidFill>
                      <a:schemeClr val="tx1"/>
                    </a:solidFill>
                  </a:rPr>
                  <a:t>: </a:t>
                </a:r>
                <a14:m>
                  <m:oMath xmlns:m="http://schemas.openxmlformats.org/officeDocument/2006/math">
                    <m:d>
                      <m:dPr>
                        <m:begChr m:val="["/>
                        <m:endChr m:val="]"/>
                        <m:ctrlPr>
                          <a:rPr lang="en-US" sz="1200" i="1">
                            <a:solidFill>
                              <a:schemeClr val="tx1"/>
                            </a:solidFill>
                            <a:latin typeface="Cambria Math" panose="02040503050406030204" pitchFamily="18" charset="0"/>
                          </a:rPr>
                        </m:ctrlPr>
                      </m:dPr>
                      <m:e>
                        <m:m>
                          <m:mPr>
                            <m:mcs>
                              <m:mc>
                                <m:mcPr>
                                  <m:count m:val="2"/>
                                  <m:mcJc m:val="center"/>
                                </m:mcPr>
                              </m:mc>
                            </m:mcs>
                            <m:ctrlPr>
                              <a:rPr lang="en-US" sz="1200" i="1">
                                <a:solidFill>
                                  <a:schemeClr val="tx1"/>
                                </a:solidFill>
                                <a:latin typeface="Cambria Math" panose="02040503050406030204" pitchFamily="18" charset="0"/>
                              </a:rPr>
                            </m:ctrlPr>
                          </m:mPr>
                          <m:mr>
                            <m:e>
                              <m:r>
                                <a:rPr lang="en-US" sz="1200" i="1">
                                  <a:solidFill>
                                    <a:schemeClr val="tx1"/>
                                  </a:solidFill>
                                  <a:latin typeface="Cambria Math" panose="02040503050406030204" pitchFamily="18" charset="0"/>
                                </a:rPr>
                                <m:t>42</m:t>
                              </m:r>
                            </m:e>
                            <m:e>
                              <m:r>
                                <a:rPr lang="en-US" sz="1200" i="1">
                                  <a:solidFill>
                                    <a:schemeClr val="tx1"/>
                                  </a:solidFill>
                                  <a:latin typeface="Cambria Math" panose="02040503050406030204" pitchFamily="18" charset="0"/>
                                </a:rPr>
                                <m:t>34</m:t>
                              </m:r>
                            </m:e>
                          </m:mr>
                          <m:mr>
                            <m:e>
                              <m:r>
                                <a:rPr lang="en-US" sz="1200" i="1">
                                  <a:solidFill>
                                    <a:schemeClr val="tx1"/>
                                  </a:solidFill>
                                  <a:latin typeface="Cambria Math" panose="02040503050406030204" pitchFamily="18" charset="0"/>
                                </a:rPr>
                                <m:t>22</m:t>
                              </m:r>
                            </m:e>
                            <m:e>
                              <m:r>
                                <a:rPr lang="en-US" sz="1200" i="1">
                                  <a:solidFill>
                                    <a:schemeClr val="tx1"/>
                                  </a:solidFill>
                                  <a:latin typeface="Cambria Math" panose="02040503050406030204" pitchFamily="18" charset="0"/>
                                </a:rPr>
                                <m:t>21</m:t>
                              </m:r>
                            </m:e>
                          </m:mr>
                        </m:m>
                      </m:e>
                    </m:d>
                  </m:oMath>
                </a14:m>
                <a:r>
                  <a:rPr lang="en-US" sz="1200">
                    <a:solidFill>
                      <a:schemeClr val="tx1"/>
                    </a:solidFill>
                  </a:rPr>
                  <a:t>, RMSE </a:t>
                </a:r>
                <a14:m>
                  <m:oMath xmlns:m="http://schemas.openxmlformats.org/officeDocument/2006/math">
                    <m:r>
                      <a:rPr lang="en-US" sz="1200" i="1">
                        <a:solidFill>
                          <a:schemeClr val="tx1"/>
                        </a:solidFill>
                        <a:latin typeface="Cambria Math" panose="02040503050406030204" pitchFamily="18" charset="0"/>
                      </a:rPr>
                      <m:t>≈</m:t>
                    </m:r>
                  </m:oMath>
                </a14:m>
                <a:r>
                  <a:rPr lang="en-US" sz="1200">
                    <a:solidFill>
                      <a:schemeClr val="tx1"/>
                    </a:solidFill>
                  </a:rPr>
                  <a:t> 14.10</a:t>
                </a:r>
              </a:p>
              <a:p>
                <a:pPr lvl="2"/>
                <a:r>
                  <a:rPr lang="en-US" sz="1200">
                    <a:solidFill>
                      <a:schemeClr val="tx1"/>
                    </a:solidFill>
                  </a:rPr>
                  <a:t>Góc </a:t>
                </a:r>
                <a14:m>
                  <m:oMath xmlns:m="http://schemas.openxmlformats.org/officeDocument/2006/math">
                    <m:sSup>
                      <m:sSupPr>
                        <m:ctrlPr>
                          <a:rPr lang="en-US" sz="1200" i="1">
                            <a:solidFill>
                              <a:schemeClr val="tx1"/>
                            </a:solidFill>
                            <a:latin typeface="Cambria Math" panose="02040503050406030204" pitchFamily="18" charset="0"/>
                          </a:rPr>
                        </m:ctrlPr>
                      </m:sSupPr>
                      <m:e>
                        <m:r>
                          <a:rPr lang="en-US" sz="1200" i="1">
                            <a:solidFill>
                              <a:schemeClr val="tx1"/>
                            </a:solidFill>
                            <a:latin typeface="Cambria Math" panose="02040503050406030204" pitchFamily="18" charset="0"/>
                          </a:rPr>
                          <m:t>270</m:t>
                        </m:r>
                      </m:e>
                      <m:sup>
                        <m:r>
                          <a:rPr lang="en-US" sz="1200" i="1">
                            <a:solidFill>
                              <a:schemeClr val="tx1"/>
                            </a:solidFill>
                            <a:latin typeface="Cambria Math" panose="02040503050406030204" pitchFamily="18" charset="0"/>
                          </a:rPr>
                          <m:t>°</m:t>
                        </m:r>
                      </m:sup>
                    </m:sSup>
                  </m:oMath>
                </a14:m>
                <a:r>
                  <a:rPr lang="en-US" sz="1200">
                    <a:solidFill>
                      <a:schemeClr val="tx1"/>
                    </a:solidFill>
                  </a:rPr>
                  <a:t>: </a:t>
                </a:r>
                <a14:m>
                  <m:oMath xmlns:m="http://schemas.openxmlformats.org/officeDocument/2006/math">
                    <m:d>
                      <m:dPr>
                        <m:begChr m:val="["/>
                        <m:endChr m:val="]"/>
                        <m:ctrlPr>
                          <a:rPr lang="en-US" sz="1200" i="1">
                            <a:solidFill>
                              <a:schemeClr val="tx1"/>
                            </a:solidFill>
                            <a:latin typeface="Cambria Math" panose="02040503050406030204" pitchFamily="18" charset="0"/>
                          </a:rPr>
                        </m:ctrlPr>
                      </m:dPr>
                      <m:e>
                        <m:m>
                          <m:mPr>
                            <m:mcs>
                              <m:mc>
                                <m:mcPr>
                                  <m:count m:val="2"/>
                                  <m:mcJc m:val="center"/>
                                </m:mcPr>
                              </m:mc>
                            </m:mcs>
                            <m:ctrlPr>
                              <a:rPr lang="en-US" sz="1200" i="1">
                                <a:solidFill>
                                  <a:schemeClr val="tx1"/>
                                </a:solidFill>
                                <a:latin typeface="Cambria Math" panose="02040503050406030204" pitchFamily="18" charset="0"/>
                              </a:rPr>
                            </m:ctrlPr>
                          </m:mPr>
                          <m:mr>
                            <m:e>
                              <m:r>
                                <a:rPr lang="en-US" sz="1200" i="1">
                                  <a:solidFill>
                                    <a:schemeClr val="tx1"/>
                                  </a:solidFill>
                                  <a:latin typeface="Cambria Math" panose="02040503050406030204" pitchFamily="18" charset="0"/>
                                </a:rPr>
                                <m:t>21</m:t>
                              </m:r>
                            </m:e>
                            <m:e>
                              <m:r>
                                <a:rPr lang="en-US" sz="1200" i="1">
                                  <a:solidFill>
                                    <a:schemeClr val="tx1"/>
                                  </a:solidFill>
                                  <a:latin typeface="Cambria Math" panose="02040503050406030204" pitchFamily="18" charset="0"/>
                                </a:rPr>
                                <m:t>42</m:t>
                              </m:r>
                            </m:e>
                          </m:mr>
                          <m:mr>
                            <m:e>
                              <m:r>
                                <a:rPr lang="en-US" sz="1200" i="1">
                                  <a:solidFill>
                                    <a:schemeClr val="tx1"/>
                                  </a:solidFill>
                                  <a:latin typeface="Cambria Math" panose="02040503050406030204" pitchFamily="18" charset="0"/>
                                </a:rPr>
                                <m:t>22</m:t>
                              </m:r>
                            </m:e>
                            <m:e>
                              <m:r>
                                <a:rPr lang="en-US" sz="1200" i="1">
                                  <a:solidFill>
                                    <a:schemeClr val="tx1"/>
                                  </a:solidFill>
                                  <a:latin typeface="Cambria Math" panose="02040503050406030204" pitchFamily="18" charset="0"/>
                                </a:rPr>
                                <m:t>34</m:t>
                              </m:r>
                            </m:e>
                          </m:mr>
                        </m:m>
                      </m:e>
                    </m:d>
                  </m:oMath>
                </a14:m>
                <a:r>
                  <a:rPr lang="en-US" sz="1200">
                    <a:solidFill>
                      <a:schemeClr val="tx1"/>
                    </a:solidFill>
                  </a:rPr>
                  <a:t>, RMSE </a:t>
                </a:r>
                <a14:m>
                  <m:oMath xmlns:m="http://schemas.openxmlformats.org/officeDocument/2006/math">
                    <m:r>
                      <a:rPr lang="en-US" sz="1200" i="1">
                        <a:solidFill>
                          <a:schemeClr val="tx1"/>
                        </a:solidFill>
                        <a:latin typeface="Cambria Math" panose="02040503050406030204" pitchFamily="18" charset="0"/>
                      </a:rPr>
                      <m:t>≈</m:t>
                    </m:r>
                  </m:oMath>
                </a14:m>
                <a:r>
                  <a:rPr lang="en-US" sz="1200">
                    <a:solidFill>
                      <a:schemeClr val="tx1"/>
                    </a:solidFill>
                  </a:rPr>
                  <a:t> 14.5</a:t>
                </a:r>
              </a:p>
              <a:p>
                <a:pPr lvl="2"/>
                <a:r>
                  <a:rPr lang="en-US" sz="1200">
                    <a:solidFill>
                      <a:schemeClr val="tx1"/>
                    </a:solidFill>
                  </a:rPr>
                  <a:t>Lý do chọn góc </a:t>
                </a:r>
                <a14:m>
                  <m:oMath xmlns:m="http://schemas.openxmlformats.org/officeDocument/2006/math">
                    <m:sSup>
                      <m:sSupPr>
                        <m:ctrlPr>
                          <a:rPr lang="en-US" sz="1200" i="1">
                            <a:solidFill>
                              <a:schemeClr val="tx1"/>
                            </a:solidFill>
                            <a:latin typeface="Cambria Math" panose="02040503050406030204" pitchFamily="18" charset="0"/>
                          </a:rPr>
                        </m:ctrlPr>
                      </m:sSupPr>
                      <m:e>
                        <m:r>
                          <a:rPr lang="en-US" sz="1200" i="1">
                            <a:solidFill>
                              <a:schemeClr val="tx1"/>
                            </a:solidFill>
                            <a:latin typeface="Cambria Math" panose="02040503050406030204" pitchFamily="18" charset="0"/>
                          </a:rPr>
                          <m:t>90</m:t>
                        </m:r>
                      </m:e>
                      <m:sup>
                        <m:r>
                          <a:rPr lang="en-US" sz="1200" i="1">
                            <a:solidFill>
                              <a:schemeClr val="tx1"/>
                            </a:solidFill>
                            <a:latin typeface="Cambria Math" panose="02040503050406030204" pitchFamily="18" charset="0"/>
                          </a:rPr>
                          <m:t>°</m:t>
                        </m:r>
                      </m:sup>
                    </m:sSup>
                  </m:oMath>
                </a14:m>
                <a:r>
                  <a:rPr lang="en-US" sz="1200">
                    <a:solidFill>
                      <a:schemeClr val="tx1"/>
                    </a:solidFill>
                  </a:rPr>
                  <a:t>: RMSE </a:t>
                </a:r>
                <a14:m>
                  <m:oMath xmlns:m="http://schemas.openxmlformats.org/officeDocument/2006/math">
                    <m:r>
                      <a:rPr lang="en-US" sz="1200" i="1">
                        <a:solidFill>
                          <a:schemeClr val="tx1"/>
                        </a:solidFill>
                        <a:latin typeface="Cambria Math" panose="02040503050406030204" pitchFamily="18" charset="0"/>
                      </a:rPr>
                      <m:t>≈</m:t>
                    </m:r>
                  </m:oMath>
                </a14:m>
                <a:r>
                  <a:rPr lang="en-US" sz="1200">
                    <a:solidFill>
                      <a:schemeClr val="tx1"/>
                    </a:solidFill>
                  </a:rPr>
                  <a:t> 13.42 nhỏ nhất</a:t>
                </a:r>
                <a:endParaRPr lang="en-US" sz="1200">
                  <a:solidFill>
                    <a:schemeClr val="tx1"/>
                  </a:solidFill>
                  <a:latin typeface="Times New Roman" panose="02020603050405020304" pitchFamily="18" charset="0"/>
                  <a:cs typeface="Times New Roman" panose="02020603050405020304" pitchFamily="18" charset="0"/>
                </a:endParaRPr>
              </a:p>
              <a:p>
                <a:pPr marL="139700" indent="0" algn="just" fontAlgn="base">
                  <a:buClr>
                    <a:schemeClr val="tx1"/>
                  </a:buClr>
                  <a:buNone/>
                </a:pPr>
                <a:endParaRPr lang="en-US" sz="2000">
                  <a:solidFill>
                    <a:schemeClr val="tx1"/>
                  </a:solidFill>
                  <a:latin typeface="Times New Roman" panose="02020603050405020304" pitchFamily="18" charset="0"/>
                  <a:cs typeface="Times New Roman" panose="02020603050405020304" pitchFamily="18" charset="0"/>
                </a:endParaRPr>
              </a:p>
            </p:txBody>
          </p:sp>
        </mc:Choice>
        <mc:Fallback>
          <p:sp>
            <p:nvSpPr>
              <p:cNvPr id="4" name="Google Shape;860;p53">
                <a:extLst>
                  <a:ext uri="{FF2B5EF4-FFF2-40B4-BE49-F238E27FC236}">
                    <a16:creationId xmlns:a16="http://schemas.microsoft.com/office/drawing/2014/main" id="{5DE6895C-F8B8-69EE-90CF-B199E75BD2CE}"/>
                  </a:ext>
                </a:extLst>
              </p:cNvPr>
              <p:cNvSpPr txBox="1">
                <a:spLocks noGrp="1" noRot="1" noChangeAspect="1" noMove="1" noResize="1" noEditPoints="1" noAdjustHandles="1" noChangeArrowheads="1" noChangeShapeType="1" noTextEdit="1"/>
              </p:cNvSpPr>
              <p:nvPr>
                <p:ph type="body" idx="1"/>
              </p:nvPr>
            </p:nvSpPr>
            <p:spPr>
              <a:xfrm>
                <a:off x="466130" y="535780"/>
                <a:ext cx="8211739" cy="4379119"/>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94095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Google Shape;860;p53">
                <a:extLst>
                  <a:ext uri="{FF2B5EF4-FFF2-40B4-BE49-F238E27FC236}">
                    <a16:creationId xmlns:a16="http://schemas.microsoft.com/office/drawing/2014/main" id="{389CFABF-DC60-5ECE-0B28-D92E093ABB16}"/>
                  </a:ext>
                </a:extLst>
              </p:cNvPr>
              <p:cNvSpPr txBox="1">
                <a:spLocks noGrp="1"/>
              </p:cNvSpPr>
              <p:nvPr>
                <p:ph type="body" idx="1"/>
              </p:nvPr>
            </p:nvSpPr>
            <p:spPr>
              <a:xfrm>
                <a:off x="358974" y="464342"/>
                <a:ext cx="8211739" cy="4379119"/>
              </a:xfrm>
              <a:prstGeom prst="rect">
                <a:avLst/>
              </a:prstGeom>
            </p:spPr>
            <p:txBody>
              <a:bodyPr spcFirstLastPara="1" wrap="square" lIns="91425" tIns="91425" rIns="91425" bIns="91425" anchor="t" anchorCtr="0">
                <a:noAutofit/>
              </a:bodyPr>
              <a:lstStyle/>
              <a:p>
                <a:pPr lvl="1"/>
                <a:r>
                  <a:rPr lang="en-US" sz="1600">
                    <a:solidFill>
                      <a:schemeClr val="tx1"/>
                    </a:solidFill>
                    <a:latin typeface="Times New Roman" panose="02020603050405020304" pitchFamily="18" charset="0"/>
                    <a:cs typeface="Times New Roman" panose="02020603050405020304" pitchFamily="18" charset="0"/>
                  </a:rPr>
                  <a:t>Khối 3:</a:t>
                </a:r>
              </a:p>
              <a:p>
                <a:pPr lvl="2"/>
                <a:r>
                  <a:rPr lang="en-US" sz="1600">
                    <a:solidFill>
                      <a:schemeClr val="tx1"/>
                    </a:solidFill>
                    <a:latin typeface="Times New Roman" panose="02020603050405020304" pitchFamily="18" charset="0"/>
                    <a:cs typeface="Times New Roman" panose="02020603050405020304" pitchFamily="18" charset="0"/>
                  </a:rPr>
                  <a:t>Góc </a:t>
                </a:r>
                <a14:m>
                  <m:oMath xmlns:m="http://schemas.openxmlformats.org/officeDocument/2006/math">
                    <m:sSup>
                      <m:sSupPr>
                        <m:ctrlPr>
                          <a:rPr lang="en-US" sz="1600" i="1">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90</m:t>
                        </m:r>
                      </m:e>
                      <m:sup>
                        <m:r>
                          <a:rPr lang="en-US" sz="1600" i="1">
                            <a:solidFill>
                              <a:schemeClr val="tx1"/>
                            </a:solidFill>
                            <a:latin typeface="Cambria Math" panose="02040503050406030204" pitchFamily="18" charset="0"/>
                          </a:rPr>
                          <m:t>°</m:t>
                        </m:r>
                      </m:sup>
                    </m:sSup>
                  </m:oMath>
                </a14:m>
                <a:r>
                  <a:rPr lang="en-US" sz="160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lang="en-US" sz="1600" i="1">
                            <a:solidFill>
                              <a:schemeClr val="tx1"/>
                            </a:solidFill>
                            <a:latin typeface="Cambria Math" panose="02040503050406030204" pitchFamily="18" charset="0"/>
                          </a:rPr>
                        </m:ctrlPr>
                      </m:dPr>
                      <m:e>
                        <m:m>
                          <m:mPr>
                            <m:mcs>
                              <m:mc>
                                <m:mcPr>
                                  <m:count m:val="2"/>
                                  <m:mcJc m:val="center"/>
                                </m:mcPr>
                              </m:mc>
                            </m:mcs>
                            <m:ctrlPr>
                              <a:rPr lang="en-US" sz="1600" i="1">
                                <a:solidFill>
                                  <a:schemeClr val="tx1"/>
                                </a:solidFill>
                                <a:latin typeface="Cambria Math" panose="02040503050406030204" pitchFamily="18" charset="0"/>
                              </a:rPr>
                            </m:ctrlPr>
                          </m:mPr>
                          <m:mr>
                            <m:e>
                              <m:r>
                                <a:rPr lang="en-US" sz="1600" i="1">
                                  <a:solidFill>
                                    <a:schemeClr val="tx1"/>
                                  </a:solidFill>
                                  <a:latin typeface="Cambria Math" panose="02040503050406030204" pitchFamily="18" charset="0"/>
                                </a:rPr>
                                <m:t>36</m:t>
                              </m:r>
                            </m:e>
                            <m:e>
                              <m:r>
                                <a:rPr lang="en-US" sz="1600" i="1">
                                  <a:solidFill>
                                    <a:schemeClr val="tx1"/>
                                  </a:solidFill>
                                  <a:latin typeface="Cambria Math" panose="02040503050406030204" pitchFamily="18" charset="0"/>
                                </a:rPr>
                                <m:t>41</m:t>
                              </m:r>
                            </m:e>
                          </m:mr>
                          <m:mr>
                            <m:e>
                              <m:r>
                                <a:rPr lang="en-US" sz="1600" i="1">
                                  <a:solidFill>
                                    <a:schemeClr val="tx1"/>
                                  </a:solidFill>
                                  <a:latin typeface="Cambria Math" panose="02040503050406030204" pitchFamily="18" charset="0"/>
                                </a:rPr>
                                <m:t>80</m:t>
                              </m:r>
                            </m:e>
                            <m:e>
                              <m:r>
                                <a:rPr lang="en-US" sz="1600" i="1">
                                  <a:solidFill>
                                    <a:schemeClr val="tx1"/>
                                  </a:solidFill>
                                  <a:latin typeface="Cambria Math" panose="02040503050406030204" pitchFamily="18" charset="0"/>
                                </a:rPr>
                                <m:t>89</m:t>
                              </m:r>
                            </m:e>
                          </m:mr>
                        </m:m>
                      </m:e>
                    </m:d>
                  </m:oMath>
                </a14:m>
                <a:r>
                  <a:rPr lang="en-US" sz="1600">
                    <a:solidFill>
                      <a:schemeClr val="tx1"/>
                    </a:solidFill>
                    <a:latin typeface="Times New Roman" panose="02020603050405020304" pitchFamily="18" charset="0"/>
                    <a:cs typeface="Times New Roman" panose="02020603050405020304" pitchFamily="18" charset="0"/>
                  </a:rPr>
                  <a:t>, RMSE </a:t>
                </a:r>
                <a14:m>
                  <m:oMath xmlns:m="http://schemas.openxmlformats.org/officeDocument/2006/math">
                    <m:r>
                      <a:rPr lang="en-US" sz="1600" i="1">
                        <a:solidFill>
                          <a:schemeClr val="tx1"/>
                        </a:solidFill>
                        <a:latin typeface="Cambria Math" panose="02040503050406030204" pitchFamily="18" charset="0"/>
                      </a:rPr>
                      <m:t>≈</m:t>
                    </m:r>
                  </m:oMath>
                </a14:m>
                <a:r>
                  <a:rPr lang="en-US" sz="1600">
                    <a:solidFill>
                      <a:schemeClr val="tx1"/>
                    </a:solidFill>
                    <a:latin typeface="Times New Roman" panose="02020603050405020304" pitchFamily="18" charset="0"/>
                    <a:cs typeface="Times New Roman" panose="02020603050405020304" pitchFamily="18" charset="0"/>
                  </a:rPr>
                  <a:t> 32.45</a:t>
                </a:r>
              </a:p>
              <a:p>
                <a:pPr lvl="2"/>
                <a:r>
                  <a:rPr lang="en-US" sz="1600">
                    <a:solidFill>
                      <a:schemeClr val="tx1"/>
                    </a:solidFill>
                    <a:latin typeface="Times New Roman" panose="02020603050405020304" pitchFamily="18" charset="0"/>
                    <a:cs typeface="Times New Roman" panose="02020603050405020304" pitchFamily="18" charset="0"/>
                  </a:rPr>
                  <a:t>Góc </a:t>
                </a:r>
                <a14:m>
                  <m:oMath xmlns:m="http://schemas.openxmlformats.org/officeDocument/2006/math">
                    <m:sSup>
                      <m:sSupPr>
                        <m:ctrlPr>
                          <a:rPr lang="en-US" sz="1600" i="1">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180</m:t>
                        </m:r>
                      </m:e>
                      <m:sup>
                        <m:r>
                          <a:rPr lang="en-US" sz="1600" i="1">
                            <a:solidFill>
                              <a:schemeClr val="tx1"/>
                            </a:solidFill>
                            <a:latin typeface="Cambria Math" panose="02040503050406030204" pitchFamily="18" charset="0"/>
                          </a:rPr>
                          <m:t>°</m:t>
                        </m:r>
                      </m:sup>
                    </m:sSup>
                  </m:oMath>
                </a14:m>
                <a:r>
                  <a:rPr lang="en-US" sz="160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lang="en-US" sz="1600" i="1">
                            <a:solidFill>
                              <a:schemeClr val="tx1"/>
                            </a:solidFill>
                            <a:latin typeface="Cambria Math" panose="02040503050406030204" pitchFamily="18" charset="0"/>
                          </a:rPr>
                        </m:ctrlPr>
                      </m:dPr>
                      <m:e>
                        <m:m>
                          <m:mPr>
                            <m:mcs>
                              <m:mc>
                                <m:mcPr>
                                  <m:count m:val="2"/>
                                  <m:mcJc m:val="center"/>
                                </m:mcPr>
                              </m:mc>
                            </m:mcs>
                            <m:ctrlPr>
                              <a:rPr lang="en-US" sz="1600" i="1">
                                <a:solidFill>
                                  <a:schemeClr val="tx1"/>
                                </a:solidFill>
                                <a:latin typeface="Cambria Math" panose="02040503050406030204" pitchFamily="18" charset="0"/>
                              </a:rPr>
                            </m:ctrlPr>
                          </m:mPr>
                          <m:mr>
                            <m:e>
                              <m:r>
                                <a:rPr lang="en-US" sz="1600" i="1">
                                  <a:solidFill>
                                    <a:schemeClr val="tx1"/>
                                  </a:solidFill>
                                  <a:latin typeface="Cambria Math" panose="02040503050406030204" pitchFamily="18" charset="0"/>
                                </a:rPr>
                                <m:t>80</m:t>
                              </m:r>
                            </m:e>
                            <m:e>
                              <m:r>
                                <a:rPr lang="en-US" sz="1600" i="1">
                                  <a:solidFill>
                                    <a:schemeClr val="tx1"/>
                                  </a:solidFill>
                                  <a:latin typeface="Cambria Math" panose="02040503050406030204" pitchFamily="18" charset="0"/>
                                </a:rPr>
                                <m:t>36</m:t>
                              </m:r>
                            </m:e>
                          </m:mr>
                          <m:mr>
                            <m:e>
                              <m:r>
                                <a:rPr lang="en-US" sz="1600" i="1">
                                  <a:solidFill>
                                    <a:schemeClr val="tx1"/>
                                  </a:solidFill>
                                  <a:latin typeface="Cambria Math" panose="02040503050406030204" pitchFamily="18" charset="0"/>
                                </a:rPr>
                                <m:t>89</m:t>
                              </m:r>
                            </m:e>
                            <m:e>
                              <m:r>
                                <a:rPr lang="en-US" sz="1600" i="1">
                                  <a:solidFill>
                                    <a:schemeClr val="tx1"/>
                                  </a:solidFill>
                                  <a:latin typeface="Cambria Math" panose="02040503050406030204" pitchFamily="18" charset="0"/>
                                </a:rPr>
                                <m:t>41</m:t>
                              </m:r>
                            </m:e>
                          </m:mr>
                        </m:m>
                      </m:e>
                    </m:d>
                  </m:oMath>
                </a14:m>
                <a:r>
                  <a:rPr lang="en-US" sz="1600">
                    <a:solidFill>
                      <a:schemeClr val="tx1"/>
                    </a:solidFill>
                    <a:latin typeface="Times New Roman" panose="02020603050405020304" pitchFamily="18" charset="0"/>
                    <a:cs typeface="Times New Roman" panose="02020603050405020304" pitchFamily="18" charset="0"/>
                  </a:rPr>
                  <a:t>, RMSE </a:t>
                </a:r>
                <a14:m>
                  <m:oMath xmlns:m="http://schemas.openxmlformats.org/officeDocument/2006/math">
                    <m:r>
                      <a:rPr lang="en-US" sz="1600" i="1">
                        <a:solidFill>
                          <a:schemeClr val="tx1"/>
                        </a:solidFill>
                        <a:latin typeface="Cambria Math" panose="02040503050406030204" pitchFamily="18" charset="0"/>
                      </a:rPr>
                      <m:t>≈</m:t>
                    </m:r>
                  </m:oMath>
                </a14:m>
                <a:r>
                  <a:rPr lang="en-US" sz="1600">
                    <a:solidFill>
                      <a:schemeClr val="tx1"/>
                    </a:solidFill>
                    <a:latin typeface="Times New Roman" panose="02020603050405020304" pitchFamily="18" charset="0"/>
                    <a:cs typeface="Times New Roman" panose="02020603050405020304" pitchFamily="18" charset="0"/>
                  </a:rPr>
                  <a:t> 33.10</a:t>
                </a:r>
              </a:p>
              <a:p>
                <a:pPr lvl="2"/>
                <a:r>
                  <a:rPr lang="en-US" sz="1600">
                    <a:solidFill>
                      <a:schemeClr val="tx1"/>
                    </a:solidFill>
                    <a:latin typeface="Times New Roman" panose="02020603050405020304" pitchFamily="18" charset="0"/>
                    <a:cs typeface="Times New Roman" panose="02020603050405020304" pitchFamily="18" charset="0"/>
                  </a:rPr>
                  <a:t>Góc </a:t>
                </a:r>
                <a14:m>
                  <m:oMath xmlns:m="http://schemas.openxmlformats.org/officeDocument/2006/math">
                    <m:sSup>
                      <m:sSupPr>
                        <m:ctrlPr>
                          <a:rPr lang="en-US" sz="1600" i="1">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270</m:t>
                        </m:r>
                      </m:e>
                      <m:sup>
                        <m:r>
                          <a:rPr lang="en-US" sz="1600" i="1">
                            <a:solidFill>
                              <a:schemeClr val="tx1"/>
                            </a:solidFill>
                            <a:latin typeface="Cambria Math" panose="02040503050406030204" pitchFamily="18" charset="0"/>
                          </a:rPr>
                          <m:t>°</m:t>
                        </m:r>
                      </m:sup>
                    </m:sSup>
                  </m:oMath>
                </a14:m>
                <a:r>
                  <a:rPr lang="en-US" sz="160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lang="en-US" sz="1600" i="1">
                            <a:solidFill>
                              <a:schemeClr val="tx1"/>
                            </a:solidFill>
                            <a:latin typeface="Cambria Math" panose="02040503050406030204" pitchFamily="18" charset="0"/>
                          </a:rPr>
                        </m:ctrlPr>
                      </m:dPr>
                      <m:e>
                        <m:m>
                          <m:mPr>
                            <m:mcs>
                              <m:mc>
                                <m:mcPr>
                                  <m:count m:val="2"/>
                                  <m:mcJc m:val="center"/>
                                </m:mcPr>
                              </m:mc>
                            </m:mcs>
                            <m:ctrlPr>
                              <a:rPr lang="en-US" sz="1600" i="1">
                                <a:solidFill>
                                  <a:schemeClr val="tx1"/>
                                </a:solidFill>
                                <a:latin typeface="Cambria Math" panose="02040503050406030204" pitchFamily="18" charset="0"/>
                              </a:rPr>
                            </m:ctrlPr>
                          </m:mPr>
                          <m:mr>
                            <m:e>
                              <m:r>
                                <a:rPr lang="en-US" sz="1600" i="1">
                                  <a:solidFill>
                                    <a:schemeClr val="tx1"/>
                                  </a:solidFill>
                                  <a:latin typeface="Cambria Math" panose="02040503050406030204" pitchFamily="18" charset="0"/>
                                </a:rPr>
                                <m:t>41</m:t>
                              </m:r>
                            </m:e>
                            <m:e>
                              <m:r>
                                <a:rPr lang="en-US" sz="1600" i="1">
                                  <a:solidFill>
                                    <a:schemeClr val="tx1"/>
                                  </a:solidFill>
                                  <a:latin typeface="Cambria Math" panose="02040503050406030204" pitchFamily="18" charset="0"/>
                                </a:rPr>
                                <m:t>80</m:t>
                              </m:r>
                            </m:e>
                          </m:mr>
                          <m:mr>
                            <m:e>
                              <m:r>
                                <a:rPr lang="en-US" sz="1600" i="1">
                                  <a:solidFill>
                                    <a:schemeClr val="tx1"/>
                                  </a:solidFill>
                                  <a:latin typeface="Cambria Math" panose="02040503050406030204" pitchFamily="18" charset="0"/>
                                </a:rPr>
                                <m:t>36</m:t>
                              </m:r>
                            </m:e>
                            <m:e>
                              <m:r>
                                <a:rPr lang="en-US" sz="1600" i="1">
                                  <a:solidFill>
                                    <a:schemeClr val="tx1"/>
                                  </a:solidFill>
                                  <a:latin typeface="Cambria Math" panose="02040503050406030204" pitchFamily="18" charset="0"/>
                                </a:rPr>
                                <m:t>89</m:t>
                              </m:r>
                            </m:e>
                          </m:mr>
                        </m:m>
                      </m:e>
                    </m:d>
                  </m:oMath>
                </a14:m>
                <a:r>
                  <a:rPr lang="en-US" sz="1600">
                    <a:solidFill>
                      <a:schemeClr val="tx1"/>
                    </a:solidFill>
                    <a:latin typeface="Times New Roman" panose="02020603050405020304" pitchFamily="18" charset="0"/>
                    <a:cs typeface="Times New Roman" panose="02020603050405020304" pitchFamily="18" charset="0"/>
                  </a:rPr>
                  <a:t>, RMSE </a:t>
                </a:r>
                <a14:m>
                  <m:oMath xmlns:m="http://schemas.openxmlformats.org/officeDocument/2006/math">
                    <m:r>
                      <a:rPr lang="en-US" sz="1600" i="1">
                        <a:solidFill>
                          <a:schemeClr val="tx1"/>
                        </a:solidFill>
                        <a:latin typeface="Cambria Math" panose="02040503050406030204" pitchFamily="18" charset="0"/>
                      </a:rPr>
                      <m:t>≈</m:t>
                    </m:r>
                  </m:oMath>
                </a14:m>
                <a:r>
                  <a:rPr lang="en-US" sz="1600">
                    <a:solidFill>
                      <a:schemeClr val="tx1"/>
                    </a:solidFill>
                    <a:latin typeface="Times New Roman" panose="02020603050405020304" pitchFamily="18" charset="0"/>
                    <a:cs typeface="Times New Roman" panose="02020603050405020304" pitchFamily="18" charset="0"/>
                  </a:rPr>
                  <a:t> 33.5</a:t>
                </a:r>
              </a:p>
              <a:p>
                <a:pPr lvl="2"/>
                <a:r>
                  <a:rPr lang="en-US" sz="1600">
                    <a:solidFill>
                      <a:schemeClr val="tx1"/>
                    </a:solidFill>
                    <a:latin typeface="Times New Roman" panose="02020603050405020304" pitchFamily="18" charset="0"/>
                    <a:cs typeface="Times New Roman" panose="02020603050405020304" pitchFamily="18" charset="0"/>
                  </a:rPr>
                  <a:t>Lý do chọn góc </a:t>
                </a:r>
                <a14:m>
                  <m:oMath xmlns:m="http://schemas.openxmlformats.org/officeDocument/2006/math">
                    <m:sSup>
                      <m:sSupPr>
                        <m:ctrlPr>
                          <a:rPr lang="en-US" sz="1600" i="1">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0</m:t>
                        </m:r>
                      </m:e>
                      <m:sup>
                        <m:r>
                          <a:rPr lang="en-US" sz="1600" i="1">
                            <a:solidFill>
                              <a:schemeClr val="tx1"/>
                            </a:solidFill>
                            <a:latin typeface="Cambria Math" panose="02040503050406030204" pitchFamily="18" charset="0"/>
                          </a:rPr>
                          <m:t>°</m:t>
                        </m:r>
                      </m:sup>
                    </m:sSup>
                  </m:oMath>
                </a14:m>
                <a:r>
                  <a:rPr lang="en-US" sz="1600">
                    <a:solidFill>
                      <a:schemeClr val="tx1"/>
                    </a:solidFill>
                    <a:latin typeface="Times New Roman" panose="02020603050405020304" pitchFamily="18" charset="0"/>
                    <a:cs typeface="Times New Roman" panose="02020603050405020304" pitchFamily="18" charset="0"/>
                  </a:rPr>
                  <a:t>: RMSE </a:t>
                </a:r>
                <a14:m>
                  <m:oMath xmlns:m="http://schemas.openxmlformats.org/officeDocument/2006/math">
                    <m:r>
                      <a:rPr lang="en-US" sz="1600" i="1">
                        <a:solidFill>
                          <a:schemeClr val="tx1"/>
                        </a:solidFill>
                        <a:latin typeface="Cambria Math" panose="02040503050406030204" pitchFamily="18" charset="0"/>
                      </a:rPr>
                      <m:t>≈</m:t>
                    </m:r>
                  </m:oMath>
                </a14:m>
                <a:r>
                  <a:rPr lang="en-US" sz="1600">
                    <a:solidFill>
                      <a:schemeClr val="tx1"/>
                    </a:solidFill>
                    <a:latin typeface="Times New Roman" panose="02020603050405020304" pitchFamily="18" charset="0"/>
                    <a:cs typeface="Times New Roman" panose="02020603050405020304" pitchFamily="18" charset="0"/>
                  </a:rPr>
                  <a:t> 32.45 nhỏ nhất.</a:t>
                </a:r>
              </a:p>
              <a:p>
                <a:pPr lvl="1"/>
                <a:r>
                  <a:rPr lang="en-US" sz="1600">
                    <a:solidFill>
                      <a:schemeClr val="tx1"/>
                    </a:solidFill>
                    <a:latin typeface="Times New Roman" panose="02020603050405020304" pitchFamily="18" charset="0"/>
                    <a:cs typeface="Times New Roman" panose="02020603050405020304" pitchFamily="18" charset="0"/>
                  </a:rPr>
                  <a:t>Khối 4:</a:t>
                </a:r>
              </a:p>
              <a:p>
                <a:pPr lvl="2"/>
                <a:r>
                  <a:rPr lang="en-US" sz="1600">
                    <a:solidFill>
                      <a:schemeClr val="tx1"/>
                    </a:solidFill>
                    <a:latin typeface="Times New Roman" panose="02020603050405020304" pitchFamily="18" charset="0"/>
                    <a:cs typeface="Times New Roman" panose="02020603050405020304" pitchFamily="18" charset="0"/>
                  </a:rPr>
                  <a:t>Góc </a:t>
                </a:r>
                <a14:m>
                  <m:oMath xmlns:m="http://schemas.openxmlformats.org/officeDocument/2006/math">
                    <m:sSup>
                      <m:sSupPr>
                        <m:ctrlPr>
                          <a:rPr lang="en-US" sz="1600" i="1">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90</m:t>
                        </m:r>
                      </m:e>
                      <m:sup>
                        <m:r>
                          <a:rPr lang="en-US" sz="1600" i="1">
                            <a:solidFill>
                              <a:schemeClr val="tx1"/>
                            </a:solidFill>
                            <a:latin typeface="Cambria Math" panose="02040503050406030204" pitchFamily="18" charset="0"/>
                          </a:rPr>
                          <m:t>°</m:t>
                        </m:r>
                      </m:sup>
                    </m:sSup>
                  </m:oMath>
                </a14:m>
                <a:r>
                  <a:rPr lang="en-US" sz="160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lang="en-US" sz="1600" i="1">
                            <a:solidFill>
                              <a:schemeClr val="tx1"/>
                            </a:solidFill>
                            <a:latin typeface="Cambria Math" panose="02040503050406030204" pitchFamily="18" charset="0"/>
                          </a:rPr>
                        </m:ctrlPr>
                      </m:dPr>
                      <m:e>
                        <m:m>
                          <m:mPr>
                            <m:mcs>
                              <m:mc>
                                <m:mcPr>
                                  <m:count m:val="2"/>
                                  <m:mcJc m:val="center"/>
                                </m:mcPr>
                              </m:mc>
                            </m:mcs>
                            <m:ctrlPr>
                              <a:rPr lang="en-US" sz="1600" i="1">
                                <a:solidFill>
                                  <a:schemeClr val="tx1"/>
                                </a:solidFill>
                                <a:latin typeface="Cambria Math" panose="02040503050406030204" pitchFamily="18" charset="0"/>
                              </a:rPr>
                            </m:ctrlPr>
                          </m:mPr>
                          <m:mr>
                            <m:e>
                              <m:r>
                                <a:rPr lang="en-US" sz="1600" i="1">
                                  <a:solidFill>
                                    <a:schemeClr val="tx1"/>
                                  </a:solidFill>
                                  <a:latin typeface="Cambria Math" panose="02040503050406030204" pitchFamily="18" charset="0"/>
                                </a:rPr>
                                <m:t>25</m:t>
                              </m:r>
                            </m:e>
                            <m:e>
                              <m:r>
                                <a:rPr lang="en-US" sz="1600" i="1">
                                  <a:solidFill>
                                    <a:schemeClr val="tx1"/>
                                  </a:solidFill>
                                  <a:latin typeface="Cambria Math" panose="02040503050406030204" pitchFamily="18" charset="0"/>
                                </a:rPr>
                                <m:t>88</m:t>
                              </m:r>
                            </m:e>
                          </m:mr>
                          <m:mr>
                            <m:e>
                              <m:r>
                                <a:rPr lang="en-US" sz="1600" i="1">
                                  <a:solidFill>
                                    <a:schemeClr val="tx1"/>
                                  </a:solidFill>
                                  <a:latin typeface="Cambria Math" panose="02040503050406030204" pitchFamily="18" charset="0"/>
                                </a:rPr>
                                <m:t>8</m:t>
                              </m:r>
                            </m:e>
                            <m:e>
                              <m:r>
                                <a:rPr lang="en-US" sz="1600" i="1">
                                  <a:solidFill>
                                    <a:schemeClr val="tx1"/>
                                  </a:solidFill>
                                  <a:latin typeface="Cambria Math" panose="02040503050406030204" pitchFamily="18" charset="0"/>
                                </a:rPr>
                                <m:t>91</m:t>
                              </m:r>
                            </m:e>
                          </m:mr>
                        </m:m>
                      </m:e>
                    </m:d>
                  </m:oMath>
                </a14:m>
                <a:r>
                  <a:rPr lang="en-US" sz="1600">
                    <a:solidFill>
                      <a:schemeClr val="tx1"/>
                    </a:solidFill>
                    <a:latin typeface="Times New Roman" panose="02020603050405020304" pitchFamily="18" charset="0"/>
                    <a:cs typeface="Times New Roman" panose="02020603050405020304" pitchFamily="18" charset="0"/>
                  </a:rPr>
                  <a:t>, RMSE </a:t>
                </a:r>
                <a14:m>
                  <m:oMath xmlns:m="http://schemas.openxmlformats.org/officeDocument/2006/math">
                    <m:r>
                      <a:rPr lang="en-US" sz="1600" i="1">
                        <a:solidFill>
                          <a:schemeClr val="tx1"/>
                        </a:solidFill>
                        <a:latin typeface="Cambria Math" panose="02040503050406030204" pitchFamily="18" charset="0"/>
                      </a:rPr>
                      <m:t>≈</m:t>
                    </m:r>
                  </m:oMath>
                </a14:m>
                <a:r>
                  <a:rPr lang="en-US" sz="1600">
                    <a:solidFill>
                      <a:schemeClr val="tx1"/>
                    </a:solidFill>
                    <a:latin typeface="Times New Roman" panose="02020603050405020304" pitchFamily="18" charset="0"/>
                    <a:cs typeface="Times New Roman" panose="02020603050405020304" pitchFamily="18" charset="0"/>
                  </a:rPr>
                  <a:t> 47.32</a:t>
                </a:r>
              </a:p>
              <a:p>
                <a:pPr lvl="2"/>
                <a:r>
                  <a:rPr lang="en-US" sz="1600">
                    <a:solidFill>
                      <a:schemeClr val="tx1"/>
                    </a:solidFill>
                    <a:latin typeface="Times New Roman" panose="02020603050405020304" pitchFamily="18" charset="0"/>
                    <a:cs typeface="Times New Roman" panose="02020603050405020304" pitchFamily="18" charset="0"/>
                  </a:rPr>
                  <a:t>Góc </a:t>
                </a:r>
                <a14:m>
                  <m:oMath xmlns:m="http://schemas.openxmlformats.org/officeDocument/2006/math">
                    <m:sSup>
                      <m:sSupPr>
                        <m:ctrlPr>
                          <a:rPr lang="en-US" sz="1600" i="1">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180</m:t>
                        </m:r>
                      </m:e>
                      <m:sup>
                        <m:r>
                          <a:rPr lang="en-US" sz="1600" i="1">
                            <a:solidFill>
                              <a:schemeClr val="tx1"/>
                            </a:solidFill>
                            <a:latin typeface="Cambria Math" panose="02040503050406030204" pitchFamily="18" charset="0"/>
                          </a:rPr>
                          <m:t>°</m:t>
                        </m:r>
                      </m:sup>
                    </m:sSup>
                  </m:oMath>
                </a14:m>
                <a:r>
                  <a:rPr lang="en-US" sz="160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lang="en-US" sz="1600" i="1">
                            <a:solidFill>
                              <a:schemeClr val="tx1"/>
                            </a:solidFill>
                            <a:latin typeface="Cambria Math" panose="02040503050406030204" pitchFamily="18" charset="0"/>
                          </a:rPr>
                        </m:ctrlPr>
                      </m:dPr>
                      <m:e>
                        <m:m>
                          <m:mPr>
                            <m:mcs>
                              <m:mc>
                                <m:mcPr>
                                  <m:count m:val="2"/>
                                  <m:mcJc m:val="center"/>
                                </m:mcPr>
                              </m:mc>
                            </m:mcs>
                            <m:ctrlPr>
                              <a:rPr lang="en-US" sz="1600" i="1">
                                <a:solidFill>
                                  <a:schemeClr val="tx1"/>
                                </a:solidFill>
                                <a:latin typeface="Cambria Math" panose="02040503050406030204" pitchFamily="18" charset="0"/>
                              </a:rPr>
                            </m:ctrlPr>
                          </m:mPr>
                          <m:mr>
                            <m:e>
                              <m:r>
                                <a:rPr lang="en-US" sz="1600" i="1">
                                  <a:solidFill>
                                    <a:schemeClr val="tx1"/>
                                  </a:solidFill>
                                  <a:latin typeface="Cambria Math" panose="02040503050406030204" pitchFamily="18" charset="0"/>
                                </a:rPr>
                                <m:t>8</m:t>
                              </m:r>
                            </m:e>
                            <m:e>
                              <m:r>
                                <a:rPr lang="en-US" sz="1600" i="1">
                                  <a:solidFill>
                                    <a:schemeClr val="tx1"/>
                                  </a:solidFill>
                                  <a:latin typeface="Cambria Math" panose="02040503050406030204" pitchFamily="18" charset="0"/>
                                </a:rPr>
                                <m:t>25</m:t>
                              </m:r>
                            </m:e>
                          </m:mr>
                          <m:mr>
                            <m:e>
                              <m:r>
                                <a:rPr lang="en-US" sz="1600" i="1">
                                  <a:solidFill>
                                    <a:schemeClr val="tx1"/>
                                  </a:solidFill>
                                  <a:latin typeface="Cambria Math" panose="02040503050406030204" pitchFamily="18" charset="0"/>
                                </a:rPr>
                                <m:t>91</m:t>
                              </m:r>
                            </m:e>
                            <m:e>
                              <m:r>
                                <a:rPr lang="en-US" sz="1600" i="1">
                                  <a:solidFill>
                                    <a:schemeClr val="tx1"/>
                                  </a:solidFill>
                                  <a:latin typeface="Cambria Math" panose="02040503050406030204" pitchFamily="18" charset="0"/>
                                </a:rPr>
                                <m:t>88</m:t>
                              </m:r>
                            </m:e>
                          </m:mr>
                        </m:m>
                      </m:e>
                    </m:d>
                  </m:oMath>
                </a14:m>
                <a:r>
                  <a:rPr lang="en-US" sz="1600">
                    <a:solidFill>
                      <a:schemeClr val="tx1"/>
                    </a:solidFill>
                    <a:latin typeface="Times New Roman" panose="02020603050405020304" pitchFamily="18" charset="0"/>
                    <a:cs typeface="Times New Roman" panose="02020603050405020304" pitchFamily="18" charset="0"/>
                  </a:rPr>
                  <a:t>, RMSE </a:t>
                </a:r>
                <a14:m>
                  <m:oMath xmlns:m="http://schemas.openxmlformats.org/officeDocument/2006/math">
                    <m:r>
                      <a:rPr lang="en-US" sz="1600" i="1">
                        <a:solidFill>
                          <a:schemeClr val="tx1"/>
                        </a:solidFill>
                        <a:latin typeface="Cambria Math" panose="02040503050406030204" pitchFamily="18" charset="0"/>
                      </a:rPr>
                      <m:t>≈</m:t>
                    </m:r>
                  </m:oMath>
                </a14:m>
                <a:r>
                  <a:rPr lang="en-US" sz="1600">
                    <a:solidFill>
                      <a:schemeClr val="tx1"/>
                    </a:solidFill>
                    <a:latin typeface="Times New Roman" panose="02020603050405020304" pitchFamily="18" charset="0"/>
                    <a:cs typeface="Times New Roman" panose="02020603050405020304" pitchFamily="18" charset="0"/>
                  </a:rPr>
                  <a:t> 48.10</a:t>
                </a:r>
              </a:p>
              <a:p>
                <a:pPr lvl="2"/>
                <a:r>
                  <a:rPr lang="en-US" sz="1600">
                    <a:solidFill>
                      <a:schemeClr val="tx1"/>
                    </a:solidFill>
                    <a:latin typeface="Times New Roman" panose="02020603050405020304" pitchFamily="18" charset="0"/>
                    <a:cs typeface="Times New Roman" panose="02020603050405020304" pitchFamily="18" charset="0"/>
                  </a:rPr>
                  <a:t>Góc </a:t>
                </a:r>
                <a14:m>
                  <m:oMath xmlns:m="http://schemas.openxmlformats.org/officeDocument/2006/math">
                    <m:sSup>
                      <m:sSupPr>
                        <m:ctrlPr>
                          <a:rPr lang="en-US" sz="1600" i="1">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270</m:t>
                        </m:r>
                      </m:e>
                      <m:sup>
                        <m:r>
                          <a:rPr lang="en-US" sz="1600" i="1">
                            <a:solidFill>
                              <a:schemeClr val="tx1"/>
                            </a:solidFill>
                            <a:latin typeface="Cambria Math" panose="02040503050406030204" pitchFamily="18" charset="0"/>
                          </a:rPr>
                          <m:t>°</m:t>
                        </m:r>
                      </m:sup>
                    </m:sSup>
                  </m:oMath>
                </a14:m>
                <a:r>
                  <a:rPr lang="en-US" sz="160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lang="en-US" sz="1600" i="1">
                            <a:solidFill>
                              <a:schemeClr val="tx1"/>
                            </a:solidFill>
                            <a:latin typeface="Cambria Math" panose="02040503050406030204" pitchFamily="18" charset="0"/>
                          </a:rPr>
                        </m:ctrlPr>
                      </m:dPr>
                      <m:e>
                        <m:m>
                          <m:mPr>
                            <m:mcs>
                              <m:mc>
                                <m:mcPr>
                                  <m:count m:val="2"/>
                                  <m:mcJc m:val="center"/>
                                </m:mcPr>
                              </m:mc>
                            </m:mcs>
                            <m:ctrlPr>
                              <a:rPr lang="en-US" sz="1600" i="1">
                                <a:solidFill>
                                  <a:schemeClr val="tx1"/>
                                </a:solidFill>
                                <a:latin typeface="Cambria Math" panose="02040503050406030204" pitchFamily="18" charset="0"/>
                              </a:rPr>
                            </m:ctrlPr>
                          </m:mPr>
                          <m:mr>
                            <m:e>
                              <m:r>
                                <a:rPr lang="en-US" sz="1600" i="1">
                                  <a:solidFill>
                                    <a:schemeClr val="tx1"/>
                                  </a:solidFill>
                                  <a:latin typeface="Cambria Math" panose="02040503050406030204" pitchFamily="18" charset="0"/>
                                </a:rPr>
                                <m:t>91</m:t>
                              </m:r>
                            </m:e>
                            <m:e>
                              <m:r>
                                <a:rPr lang="en-US" sz="1600" i="1">
                                  <a:solidFill>
                                    <a:schemeClr val="tx1"/>
                                  </a:solidFill>
                                  <a:latin typeface="Cambria Math" panose="02040503050406030204" pitchFamily="18" charset="0"/>
                                </a:rPr>
                                <m:t>8</m:t>
                              </m:r>
                            </m:e>
                          </m:mr>
                          <m:mr>
                            <m:e>
                              <m:r>
                                <a:rPr lang="en-US" sz="1600" i="1">
                                  <a:solidFill>
                                    <a:schemeClr val="tx1"/>
                                  </a:solidFill>
                                  <a:latin typeface="Cambria Math" panose="02040503050406030204" pitchFamily="18" charset="0"/>
                                </a:rPr>
                                <m:t>88</m:t>
                              </m:r>
                            </m:e>
                            <m:e>
                              <m:r>
                                <a:rPr lang="en-US" sz="1600" i="1">
                                  <a:solidFill>
                                    <a:schemeClr val="tx1"/>
                                  </a:solidFill>
                                  <a:latin typeface="Cambria Math" panose="02040503050406030204" pitchFamily="18" charset="0"/>
                                </a:rPr>
                                <m:t>25</m:t>
                              </m:r>
                            </m:e>
                          </m:mr>
                        </m:m>
                      </m:e>
                    </m:d>
                  </m:oMath>
                </a14:m>
                <a:r>
                  <a:rPr lang="en-US" sz="1600">
                    <a:solidFill>
                      <a:schemeClr val="tx1"/>
                    </a:solidFill>
                    <a:latin typeface="Times New Roman" panose="02020603050405020304" pitchFamily="18" charset="0"/>
                    <a:cs typeface="Times New Roman" panose="02020603050405020304" pitchFamily="18" charset="0"/>
                  </a:rPr>
                  <a:t>, RMSE </a:t>
                </a:r>
                <a14:m>
                  <m:oMath xmlns:m="http://schemas.openxmlformats.org/officeDocument/2006/math">
                    <m:r>
                      <a:rPr lang="en-US" sz="1600" i="1">
                        <a:solidFill>
                          <a:schemeClr val="tx1"/>
                        </a:solidFill>
                        <a:latin typeface="Cambria Math" panose="02040503050406030204" pitchFamily="18" charset="0"/>
                      </a:rPr>
                      <m:t>≈</m:t>
                    </m:r>
                  </m:oMath>
                </a14:m>
                <a:r>
                  <a:rPr lang="en-US" sz="1600">
                    <a:solidFill>
                      <a:schemeClr val="tx1"/>
                    </a:solidFill>
                    <a:latin typeface="Times New Roman" panose="02020603050405020304" pitchFamily="18" charset="0"/>
                    <a:cs typeface="Times New Roman" panose="02020603050405020304" pitchFamily="18" charset="0"/>
                  </a:rPr>
                  <a:t> 48.5</a:t>
                </a:r>
              </a:p>
              <a:p>
                <a:pPr lvl="2"/>
                <a:r>
                  <a:rPr lang="en-US" sz="1600">
                    <a:solidFill>
                      <a:schemeClr val="tx1"/>
                    </a:solidFill>
                    <a:latin typeface="Times New Roman" panose="02020603050405020304" pitchFamily="18" charset="0"/>
                    <a:cs typeface="Times New Roman" panose="02020603050405020304" pitchFamily="18" charset="0"/>
                  </a:rPr>
                  <a:t>Lý do chọn góc </a:t>
                </a:r>
                <a14:m>
                  <m:oMath xmlns:m="http://schemas.openxmlformats.org/officeDocument/2006/math">
                    <m:sSup>
                      <m:sSupPr>
                        <m:ctrlPr>
                          <a:rPr lang="en-US" sz="1600" i="1">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0</m:t>
                        </m:r>
                      </m:e>
                      <m:sup>
                        <m:r>
                          <a:rPr lang="en-US" sz="1600" i="1">
                            <a:solidFill>
                              <a:schemeClr val="tx1"/>
                            </a:solidFill>
                            <a:latin typeface="Cambria Math" panose="02040503050406030204" pitchFamily="18" charset="0"/>
                          </a:rPr>
                          <m:t>°</m:t>
                        </m:r>
                      </m:sup>
                    </m:sSup>
                  </m:oMath>
                </a14:m>
                <a:r>
                  <a:rPr lang="en-US" sz="1600">
                    <a:solidFill>
                      <a:schemeClr val="tx1"/>
                    </a:solidFill>
                    <a:latin typeface="Times New Roman" panose="02020603050405020304" pitchFamily="18" charset="0"/>
                    <a:cs typeface="Times New Roman" panose="02020603050405020304" pitchFamily="18" charset="0"/>
                  </a:rPr>
                  <a:t>: RMSE </a:t>
                </a:r>
                <a14:m>
                  <m:oMath xmlns:m="http://schemas.openxmlformats.org/officeDocument/2006/math">
                    <m:r>
                      <a:rPr lang="en-US" sz="1600" i="1">
                        <a:solidFill>
                          <a:schemeClr val="tx1"/>
                        </a:solidFill>
                        <a:latin typeface="Cambria Math" panose="02040503050406030204" pitchFamily="18" charset="0"/>
                      </a:rPr>
                      <m:t>≈</m:t>
                    </m:r>
                  </m:oMath>
                </a14:m>
                <a:r>
                  <a:rPr lang="en-US" sz="1600">
                    <a:solidFill>
                      <a:schemeClr val="tx1"/>
                    </a:solidFill>
                    <a:latin typeface="Times New Roman" panose="02020603050405020304" pitchFamily="18" charset="0"/>
                    <a:cs typeface="Times New Roman" panose="02020603050405020304" pitchFamily="18" charset="0"/>
                  </a:rPr>
                  <a:t> 47.32 nhỏ nhất.</a:t>
                </a:r>
              </a:p>
              <a:p>
                <a:pPr marL="139700" indent="0" algn="just" fontAlgn="base">
                  <a:buClr>
                    <a:schemeClr val="tx1"/>
                  </a:buClr>
                  <a:buNone/>
                </a:pPr>
                <a:endParaRPr lang="en-US">
                  <a:solidFill>
                    <a:schemeClr val="tx1"/>
                  </a:solidFill>
                  <a:latin typeface="Times New Roman" panose="02020603050405020304" pitchFamily="18" charset="0"/>
                  <a:cs typeface="Times New Roman" panose="02020603050405020304" pitchFamily="18" charset="0"/>
                </a:endParaRPr>
              </a:p>
              <a:p>
                <a:pPr algn="just" fontAlgn="base">
                  <a:buClr>
                    <a:schemeClr val="tx1"/>
                  </a:buClr>
                </a:pPr>
                <a:endParaRPr lang="en-US" sz="2000">
                  <a:solidFill>
                    <a:schemeClr val="tx1"/>
                  </a:solidFill>
                  <a:latin typeface="Times New Roman" panose="02020603050405020304" pitchFamily="18" charset="0"/>
                  <a:cs typeface="Times New Roman" panose="02020603050405020304" pitchFamily="18" charset="0"/>
                </a:endParaRPr>
              </a:p>
              <a:p>
                <a:pPr marL="139700" indent="0" algn="just" fontAlgn="base">
                  <a:buClr>
                    <a:schemeClr val="tx1"/>
                  </a:buClr>
                  <a:buNone/>
                </a:pPr>
                <a:endParaRPr lang="en-US" sz="1800">
                  <a:solidFill>
                    <a:schemeClr val="tx1"/>
                  </a:solidFill>
                  <a:latin typeface="Times New Roman" panose="02020603050405020304" pitchFamily="18" charset="0"/>
                  <a:cs typeface="Times New Roman" panose="02020603050405020304" pitchFamily="18" charset="0"/>
                </a:endParaRPr>
              </a:p>
              <a:p>
                <a:pPr marL="139700" indent="0" algn="just" fontAlgn="base">
                  <a:buClr>
                    <a:schemeClr val="tx1"/>
                  </a:buClr>
                  <a:buNone/>
                </a:pPr>
                <a:endParaRPr lang="en-US" sz="2000">
                  <a:solidFill>
                    <a:schemeClr val="tx1"/>
                  </a:solidFill>
                  <a:latin typeface="Times New Roman" panose="02020603050405020304" pitchFamily="18" charset="0"/>
                  <a:cs typeface="Times New Roman" panose="02020603050405020304" pitchFamily="18" charset="0"/>
                </a:endParaRPr>
              </a:p>
            </p:txBody>
          </p:sp>
        </mc:Choice>
        <mc:Fallback>
          <p:sp>
            <p:nvSpPr>
              <p:cNvPr id="4" name="Google Shape;860;p53">
                <a:extLst>
                  <a:ext uri="{FF2B5EF4-FFF2-40B4-BE49-F238E27FC236}">
                    <a16:creationId xmlns:a16="http://schemas.microsoft.com/office/drawing/2014/main" id="{389CFABF-DC60-5ECE-0B28-D92E093ABB16}"/>
                  </a:ext>
                </a:extLst>
              </p:cNvPr>
              <p:cNvSpPr txBox="1">
                <a:spLocks noGrp="1" noRot="1" noChangeAspect="1" noMove="1" noResize="1" noEditPoints="1" noAdjustHandles="1" noChangeArrowheads="1" noChangeShapeType="1" noTextEdit="1"/>
              </p:cNvSpPr>
              <p:nvPr>
                <p:ph type="body" idx="1"/>
              </p:nvPr>
            </p:nvSpPr>
            <p:spPr>
              <a:xfrm>
                <a:off x="358974" y="464342"/>
                <a:ext cx="8211739" cy="4379119"/>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42989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Google Shape;860;p53">
                <a:extLst>
                  <a:ext uri="{FF2B5EF4-FFF2-40B4-BE49-F238E27FC236}">
                    <a16:creationId xmlns:a16="http://schemas.microsoft.com/office/drawing/2014/main" id="{48E1ED4D-368E-DB92-5860-D631CEFE6EC7}"/>
                  </a:ext>
                </a:extLst>
              </p:cNvPr>
              <p:cNvSpPr txBox="1">
                <a:spLocks noGrp="1"/>
              </p:cNvSpPr>
              <p:nvPr>
                <p:ph type="body" idx="1"/>
              </p:nvPr>
            </p:nvSpPr>
            <p:spPr>
              <a:xfrm>
                <a:off x="466130" y="535780"/>
                <a:ext cx="8211739" cy="4379119"/>
              </a:xfrm>
              <a:prstGeom prst="rect">
                <a:avLst/>
              </a:prstGeom>
            </p:spPr>
            <p:txBody>
              <a:bodyPr spcFirstLastPara="1" wrap="square" lIns="91425" tIns="91425" rIns="91425" bIns="91425" anchor="t" anchorCtr="0">
                <a:noAutofit/>
              </a:bodyPr>
              <a:lstStyle/>
              <a:p>
                <a:pPr marL="139700" indent="0" algn="just" fontAlgn="base">
                  <a:buClr>
                    <a:schemeClr val="tx1"/>
                  </a:buClr>
                  <a:buNone/>
                </a:pPr>
                <a:r>
                  <a:rPr lang="en-US" sz="2400">
                    <a:solidFill>
                      <a:schemeClr val="tx1"/>
                    </a:solidFill>
                    <a:latin typeface="Times New Roman" panose="02020603050405020304" pitchFamily="18" charset="0"/>
                    <a:cs typeface="Times New Roman" panose="02020603050405020304" pitchFamily="18" charset="0"/>
                  </a:rPr>
                  <a:t>Bước 4: Thay thế khối</a:t>
                </a:r>
              </a:p>
              <a:p>
                <a:pPr>
                  <a:buClr>
                    <a:schemeClr val="tx1"/>
                  </a:buClr>
                  <a:buSzPct val="150000"/>
                  <a:buFont typeface="Arial" panose="020B0604020202020204" pitchFamily="34" charset="0"/>
                  <a:buChar char="•"/>
                </a:pPr>
                <a:r>
                  <a:rPr lang="en-US" sz="1600">
                    <a:solidFill>
                      <a:schemeClr val="tx1"/>
                    </a:solidFill>
                    <a:latin typeface="Times New Roman" panose="02020603050405020304" pitchFamily="18" charset="0"/>
                    <a:cs typeface="Times New Roman" panose="02020603050405020304" pitchFamily="18" charset="0"/>
                  </a:rPr>
                  <a:t>Thay thế các khối </a:t>
                </a:r>
                <a14:m>
                  <m:oMath xmlns:m="http://schemas.openxmlformats.org/officeDocument/2006/math">
                    <m:sSub>
                      <m:sSubPr>
                        <m:ctrlPr>
                          <a:rPr lang="en-US" sz="1600" i="1">
                            <a:solidFill>
                              <a:schemeClr val="tx1"/>
                            </a:solidFill>
                          </a:rPr>
                        </m:ctrlPr>
                      </m:sSubPr>
                      <m:e>
                        <m:r>
                          <a:rPr lang="en-US" sz="1600" i="1">
                            <a:solidFill>
                              <a:schemeClr val="tx1"/>
                            </a:solidFill>
                          </a:rPr>
                          <m:t>𝑈</m:t>
                        </m:r>
                      </m:e>
                      <m:sub>
                        <m:r>
                          <a:rPr lang="en-US" sz="1600" i="1">
                            <a:solidFill>
                              <a:schemeClr val="tx1"/>
                            </a:solidFill>
                          </a:rPr>
                          <m:t>1</m:t>
                        </m:r>
                      </m:sub>
                    </m:sSub>
                  </m:oMath>
                </a14:m>
                <a:r>
                  <a:rPr lang="en-US" sz="1600">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sSub>
                      <m:sSubPr>
                        <m:ctrlPr>
                          <a:rPr lang="en-US" sz="1600" i="1">
                            <a:solidFill>
                              <a:schemeClr val="tx1"/>
                            </a:solidFill>
                          </a:rPr>
                        </m:ctrlPr>
                      </m:sSubPr>
                      <m:e>
                        <m:r>
                          <a:rPr lang="en-US" sz="1600" i="1">
                            <a:solidFill>
                              <a:schemeClr val="tx1"/>
                            </a:solidFill>
                          </a:rPr>
                          <m:t>𝑈</m:t>
                        </m:r>
                      </m:e>
                      <m:sub>
                        <m:r>
                          <a:rPr lang="en-US" sz="1600" i="1">
                            <a:solidFill>
                              <a:schemeClr val="tx1"/>
                            </a:solidFill>
                          </a:rPr>
                          <m:t>2</m:t>
                        </m:r>
                      </m:sub>
                    </m:sSub>
                  </m:oMath>
                </a14:m>
                <a:r>
                  <a:rPr lang="en-US" sz="1600">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sSub>
                      <m:sSubPr>
                        <m:ctrlPr>
                          <a:rPr lang="en-US" sz="1600" i="1">
                            <a:solidFill>
                              <a:schemeClr val="tx1"/>
                            </a:solidFill>
                          </a:rPr>
                        </m:ctrlPr>
                      </m:sSubPr>
                      <m:e>
                        <m:r>
                          <a:rPr lang="en-US" sz="1600" i="1">
                            <a:solidFill>
                              <a:schemeClr val="tx1"/>
                            </a:solidFill>
                          </a:rPr>
                          <m:t>𝑈</m:t>
                        </m:r>
                      </m:e>
                      <m:sub>
                        <m:r>
                          <a:rPr lang="en-US" sz="1600" i="1">
                            <a:solidFill>
                              <a:schemeClr val="tx1"/>
                            </a:solidFill>
                          </a:rPr>
                          <m:t>3</m:t>
                        </m:r>
                      </m:sub>
                    </m:sSub>
                  </m:oMath>
                </a14:m>
                <a:r>
                  <a:rPr lang="en-US" sz="1600">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sSub>
                      <m:sSubPr>
                        <m:ctrlPr>
                          <a:rPr lang="en-US" sz="1600" i="1">
                            <a:solidFill>
                              <a:schemeClr val="tx1"/>
                            </a:solidFill>
                          </a:rPr>
                        </m:ctrlPr>
                      </m:sSubPr>
                      <m:e>
                        <m:r>
                          <a:rPr lang="en-US" sz="1600" i="1">
                            <a:solidFill>
                              <a:schemeClr val="tx1"/>
                            </a:solidFill>
                          </a:rPr>
                          <m:t>𝑈</m:t>
                        </m:r>
                      </m:e>
                      <m:sub>
                        <m:r>
                          <a:rPr lang="en-US" sz="1600" i="1">
                            <a:solidFill>
                              <a:schemeClr val="tx1"/>
                            </a:solidFill>
                          </a:rPr>
                          <m:t>4</m:t>
                        </m:r>
                      </m:sub>
                    </m:sSub>
                  </m:oMath>
                </a14:m>
                <a:r>
                  <a:rPr lang="en-US" sz="1600">
                    <a:solidFill>
                      <a:schemeClr val="tx1"/>
                    </a:solidFill>
                    <a:latin typeface="Times New Roman" panose="02020603050405020304" pitchFamily="18" charset="0"/>
                    <a:cs typeface="Times New Roman" panose="02020603050405020304" pitchFamily="18" charset="0"/>
                  </a:rPr>
                  <a:t> bằng </a:t>
                </a:r>
                <a14:m>
                  <m:oMath xmlns:m="http://schemas.openxmlformats.org/officeDocument/2006/math">
                    <m:sSubSup>
                      <m:sSubSupPr>
                        <m:ctrlPr>
                          <a:rPr lang="en-US" sz="1600" i="1">
                            <a:solidFill>
                              <a:schemeClr val="tx1"/>
                            </a:solidFill>
                          </a:rPr>
                        </m:ctrlPr>
                      </m:sSubSupPr>
                      <m:e>
                        <m:r>
                          <a:rPr lang="en-US" sz="1600" i="1">
                            <a:solidFill>
                              <a:schemeClr val="tx1"/>
                            </a:solidFill>
                          </a:rPr>
                          <m:t>𝐺</m:t>
                        </m:r>
                      </m:e>
                      <m:sub>
                        <m:r>
                          <a:rPr lang="en-US" sz="1600" i="1">
                            <a:solidFill>
                              <a:schemeClr val="tx1"/>
                            </a:solidFill>
                          </a:rPr>
                          <m:t>1</m:t>
                        </m:r>
                      </m:sub>
                      <m:sup>
                        <m:r>
                          <a:rPr lang="en-US" sz="1600" i="1">
                            <a:solidFill>
                              <a:schemeClr val="tx1"/>
                            </a:solidFill>
                          </a:rPr>
                          <m:t>′′</m:t>
                        </m:r>
                      </m:sup>
                    </m:sSubSup>
                  </m:oMath>
                </a14:m>
                <a:r>
                  <a:rPr lang="en-US" sz="160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US" sz="1600" i="1">
                            <a:solidFill>
                              <a:schemeClr val="tx1"/>
                            </a:solidFill>
                          </a:rPr>
                        </m:ctrlPr>
                      </m:sSubSupPr>
                      <m:e>
                        <m:r>
                          <a:rPr lang="en-US" sz="1600" i="1">
                            <a:solidFill>
                              <a:schemeClr val="tx1"/>
                            </a:solidFill>
                          </a:rPr>
                          <m:t>𝐺</m:t>
                        </m:r>
                      </m:e>
                      <m:sub>
                        <m:r>
                          <a:rPr lang="en-US" sz="1600" i="1">
                            <a:solidFill>
                              <a:schemeClr val="tx1"/>
                            </a:solidFill>
                          </a:rPr>
                          <m:t>2</m:t>
                        </m:r>
                      </m:sub>
                      <m:sup>
                        <m:r>
                          <a:rPr lang="en-US" sz="1600" i="1">
                            <a:solidFill>
                              <a:schemeClr val="tx1"/>
                            </a:solidFill>
                          </a:rPr>
                          <m:t>′′</m:t>
                        </m:r>
                      </m:sup>
                    </m:sSubSup>
                  </m:oMath>
                </a14:m>
                <a:r>
                  <a:rPr lang="en-US" sz="160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US" sz="1600" i="1">
                            <a:solidFill>
                              <a:schemeClr val="tx1"/>
                            </a:solidFill>
                          </a:rPr>
                        </m:ctrlPr>
                      </m:sSubSupPr>
                      <m:e>
                        <m:r>
                          <a:rPr lang="en-US" sz="1600" i="1">
                            <a:solidFill>
                              <a:schemeClr val="tx1"/>
                            </a:solidFill>
                          </a:rPr>
                          <m:t>𝐺</m:t>
                        </m:r>
                      </m:e>
                      <m:sub>
                        <m:r>
                          <a:rPr lang="en-US" sz="1600" i="1">
                            <a:solidFill>
                              <a:schemeClr val="tx1"/>
                            </a:solidFill>
                          </a:rPr>
                          <m:t>3</m:t>
                        </m:r>
                      </m:sub>
                      <m:sup>
                        <m:r>
                          <a:rPr lang="en-US" sz="1600" i="1">
                            <a:solidFill>
                              <a:schemeClr val="tx1"/>
                            </a:solidFill>
                          </a:rPr>
                          <m:t>′′</m:t>
                        </m:r>
                      </m:sup>
                    </m:sSubSup>
                  </m:oMath>
                </a14:m>
                <a:r>
                  <a:rPr lang="en-US" sz="160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US" sz="1600" i="1">
                            <a:solidFill>
                              <a:schemeClr val="tx1"/>
                            </a:solidFill>
                          </a:rPr>
                        </m:ctrlPr>
                      </m:sSubSupPr>
                      <m:e>
                        <m:r>
                          <a:rPr lang="en-US" sz="1600" i="1">
                            <a:solidFill>
                              <a:schemeClr val="tx1"/>
                            </a:solidFill>
                          </a:rPr>
                          <m:t>𝐺</m:t>
                        </m:r>
                      </m:e>
                      <m:sub>
                        <m:r>
                          <a:rPr lang="en-US" sz="1600" i="1">
                            <a:solidFill>
                              <a:schemeClr val="tx1"/>
                            </a:solidFill>
                          </a:rPr>
                          <m:t>4</m:t>
                        </m:r>
                      </m:sub>
                      <m:sup>
                        <m:r>
                          <a:rPr lang="en-US" sz="1600" i="1">
                            <a:solidFill>
                              <a:schemeClr val="tx1"/>
                            </a:solidFill>
                          </a:rPr>
                          <m:t>′′</m:t>
                        </m:r>
                      </m:sup>
                    </m:sSubSup>
                  </m:oMath>
                </a14:m>
                <a:r>
                  <a:rPr lang="en-US" sz="1600">
                    <a:solidFill>
                      <a:schemeClr val="tx1"/>
                    </a:solidFill>
                    <a:latin typeface="Times New Roman" panose="02020603050405020304" pitchFamily="18" charset="0"/>
                    <a:cs typeface="Times New Roman" panose="02020603050405020304" pitchFamily="18" charset="0"/>
                  </a:rPr>
                  <a:t>.</a:t>
                </a:r>
              </a:p>
              <a:p>
                <a:pPr algn="just" fontAlgn="base">
                  <a:buClr>
                    <a:schemeClr val="tx1"/>
                  </a:buClr>
                </a:pPr>
                <a14:m>
                  <m:oMath xmlns:m="http://schemas.openxmlformats.org/officeDocument/2006/math">
                    <m:sSub>
                      <m:sSubPr>
                        <m:ctrlPr>
                          <a:rPr lang="en-US" sz="1600" i="1">
                            <a:solidFill>
                              <a:schemeClr val="tx1"/>
                            </a:solidFill>
                          </a:rPr>
                        </m:ctrlPr>
                      </m:sSubPr>
                      <m:e>
                        <m:r>
                          <a:rPr lang="en-US" sz="1600" i="1">
                            <a:solidFill>
                              <a:schemeClr val="tx1"/>
                            </a:solidFill>
                          </a:rPr>
                          <m:t>𝑈</m:t>
                        </m:r>
                      </m:e>
                      <m:sub>
                        <m:r>
                          <a:rPr lang="en-US" sz="1600" i="1">
                            <a:solidFill>
                              <a:schemeClr val="tx1"/>
                            </a:solidFill>
                          </a:rPr>
                          <m:t>1</m:t>
                        </m:r>
                      </m:sub>
                    </m:sSub>
                    <m:r>
                      <a:rPr lang="en-US" sz="1600" i="1">
                        <a:solidFill>
                          <a:schemeClr val="tx1"/>
                        </a:solidFill>
                      </a:rPr>
                      <m:t>→</m:t>
                    </m:r>
                    <m:sSubSup>
                      <m:sSubSupPr>
                        <m:ctrlPr>
                          <a:rPr lang="en-US" sz="1600" i="1">
                            <a:solidFill>
                              <a:schemeClr val="tx1"/>
                            </a:solidFill>
                          </a:rPr>
                        </m:ctrlPr>
                      </m:sSubSupPr>
                      <m:e>
                        <m:r>
                          <a:rPr lang="en-US" sz="1600" i="1">
                            <a:solidFill>
                              <a:schemeClr val="tx1"/>
                            </a:solidFill>
                          </a:rPr>
                          <m:t>𝐺</m:t>
                        </m:r>
                      </m:e>
                      <m:sub>
                        <m:r>
                          <a:rPr lang="en-US" sz="1600" i="1">
                            <a:solidFill>
                              <a:schemeClr val="tx1"/>
                            </a:solidFill>
                          </a:rPr>
                          <m:t>3</m:t>
                        </m:r>
                      </m:sub>
                      <m:sup>
                        <m:r>
                          <a:rPr lang="en-US" sz="1600" i="1">
                            <a:solidFill>
                              <a:schemeClr val="tx1"/>
                            </a:solidFill>
                          </a:rPr>
                          <m:t>′′</m:t>
                        </m:r>
                      </m:sup>
                    </m:sSubSup>
                  </m:oMath>
                </a14:m>
                <a:r>
                  <a:rPr lang="en-US" sz="160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600" i="1">
                            <a:solidFill>
                              <a:schemeClr val="tx1"/>
                            </a:solidFill>
                          </a:rPr>
                        </m:ctrlPr>
                      </m:sSubPr>
                      <m:e>
                        <m:r>
                          <a:rPr lang="en-US" sz="1600" i="1">
                            <a:solidFill>
                              <a:schemeClr val="tx1"/>
                            </a:solidFill>
                          </a:rPr>
                          <m:t>𝑈</m:t>
                        </m:r>
                      </m:e>
                      <m:sub>
                        <m:r>
                          <a:rPr lang="en-US" sz="1600" i="1">
                            <a:solidFill>
                              <a:schemeClr val="tx1"/>
                            </a:solidFill>
                          </a:rPr>
                          <m:t>2</m:t>
                        </m:r>
                      </m:sub>
                    </m:sSub>
                    <m:r>
                      <a:rPr lang="en-US" sz="1600" i="1">
                        <a:solidFill>
                          <a:schemeClr val="tx1"/>
                        </a:solidFill>
                      </a:rPr>
                      <m:t>→</m:t>
                    </m:r>
                    <m:sSubSup>
                      <m:sSubSupPr>
                        <m:ctrlPr>
                          <a:rPr lang="en-US" sz="1600" i="1">
                            <a:solidFill>
                              <a:schemeClr val="tx1"/>
                            </a:solidFill>
                          </a:rPr>
                        </m:ctrlPr>
                      </m:sSubSupPr>
                      <m:e>
                        <m:r>
                          <a:rPr lang="en-US" sz="1600" i="1">
                            <a:solidFill>
                              <a:schemeClr val="tx1"/>
                            </a:solidFill>
                          </a:rPr>
                          <m:t>𝐺</m:t>
                        </m:r>
                      </m:e>
                      <m:sub>
                        <m:r>
                          <a:rPr lang="en-US" sz="1600" i="1">
                            <a:solidFill>
                              <a:schemeClr val="tx1"/>
                            </a:solidFill>
                          </a:rPr>
                          <m:t>2</m:t>
                        </m:r>
                      </m:sub>
                      <m:sup>
                        <m:r>
                          <a:rPr lang="en-US" sz="1600" i="1">
                            <a:solidFill>
                              <a:schemeClr val="tx1"/>
                            </a:solidFill>
                          </a:rPr>
                          <m:t>′′</m:t>
                        </m:r>
                      </m:sup>
                    </m:sSubSup>
                  </m:oMath>
                </a14:m>
                <a:r>
                  <a:rPr lang="en-US" sz="160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600" i="1">
                            <a:solidFill>
                              <a:schemeClr val="tx1"/>
                            </a:solidFill>
                          </a:rPr>
                        </m:ctrlPr>
                      </m:sSubPr>
                      <m:e>
                        <m:r>
                          <a:rPr lang="en-US" sz="1600" i="1">
                            <a:solidFill>
                              <a:schemeClr val="tx1"/>
                            </a:solidFill>
                          </a:rPr>
                          <m:t>𝑈</m:t>
                        </m:r>
                      </m:e>
                      <m:sub>
                        <m:r>
                          <a:rPr lang="en-US" sz="1600" i="1">
                            <a:solidFill>
                              <a:schemeClr val="tx1"/>
                            </a:solidFill>
                          </a:rPr>
                          <m:t>3</m:t>
                        </m:r>
                      </m:sub>
                    </m:sSub>
                    <m:r>
                      <a:rPr lang="en-US" sz="1600" i="1">
                        <a:solidFill>
                          <a:schemeClr val="tx1"/>
                        </a:solidFill>
                      </a:rPr>
                      <m:t>→</m:t>
                    </m:r>
                    <m:sSubSup>
                      <m:sSubSupPr>
                        <m:ctrlPr>
                          <a:rPr lang="en-US" sz="1600" i="1">
                            <a:solidFill>
                              <a:schemeClr val="tx1"/>
                            </a:solidFill>
                          </a:rPr>
                        </m:ctrlPr>
                      </m:sSubSupPr>
                      <m:e>
                        <m:r>
                          <a:rPr lang="en-US" sz="1600" i="1">
                            <a:solidFill>
                              <a:schemeClr val="tx1"/>
                            </a:solidFill>
                          </a:rPr>
                          <m:t>𝐺</m:t>
                        </m:r>
                      </m:e>
                      <m:sub>
                        <m:r>
                          <a:rPr lang="en-US" sz="1600" i="1">
                            <a:solidFill>
                              <a:schemeClr val="tx1"/>
                            </a:solidFill>
                          </a:rPr>
                          <m:t>4</m:t>
                        </m:r>
                      </m:sub>
                      <m:sup>
                        <m:r>
                          <a:rPr lang="en-US" sz="1600" i="1">
                            <a:solidFill>
                              <a:schemeClr val="tx1"/>
                            </a:solidFill>
                          </a:rPr>
                          <m:t>′′</m:t>
                        </m:r>
                      </m:sup>
                    </m:sSubSup>
                  </m:oMath>
                </a14:m>
                <a:r>
                  <a:rPr lang="en-US" sz="160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600" i="1">
                            <a:solidFill>
                              <a:schemeClr val="tx1"/>
                            </a:solidFill>
                          </a:rPr>
                        </m:ctrlPr>
                      </m:sSubPr>
                      <m:e>
                        <m:r>
                          <a:rPr lang="en-US" sz="1600" i="1">
                            <a:solidFill>
                              <a:schemeClr val="tx1"/>
                            </a:solidFill>
                          </a:rPr>
                          <m:t>𝑈</m:t>
                        </m:r>
                      </m:e>
                      <m:sub>
                        <m:r>
                          <a:rPr lang="en-US" sz="1600" i="1">
                            <a:solidFill>
                              <a:schemeClr val="tx1"/>
                            </a:solidFill>
                          </a:rPr>
                          <m:t>4</m:t>
                        </m:r>
                      </m:sub>
                    </m:sSub>
                    <m:r>
                      <a:rPr lang="en-US" sz="1600" i="1">
                        <a:solidFill>
                          <a:schemeClr val="tx1"/>
                        </a:solidFill>
                      </a:rPr>
                      <m:t>→</m:t>
                    </m:r>
                    <m:sSubSup>
                      <m:sSubSupPr>
                        <m:ctrlPr>
                          <a:rPr lang="en-US" sz="1600" i="1">
                            <a:solidFill>
                              <a:schemeClr val="tx1"/>
                            </a:solidFill>
                          </a:rPr>
                        </m:ctrlPr>
                      </m:sSubSupPr>
                      <m:e>
                        <m:r>
                          <a:rPr lang="en-US" sz="1600" i="1">
                            <a:solidFill>
                              <a:schemeClr val="tx1"/>
                            </a:solidFill>
                          </a:rPr>
                          <m:t>𝐺</m:t>
                        </m:r>
                      </m:e>
                      <m:sub>
                        <m:r>
                          <a:rPr lang="en-US" sz="1600" i="1">
                            <a:solidFill>
                              <a:schemeClr val="tx1"/>
                            </a:solidFill>
                          </a:rPr>
                          <m:t>1</m:t>
                        </m:r>
                      </m:sub>
                      <m:sup>
                        <m:r>
                          <a:rPr lang="en-US" sz="1600" i="1">
                            <a:solidFill>
                              <a:schemeClr val="tx1"/>
                            </a:solidFill>
                          </a:rPr>
                          <m:t>′′</m:t>
                        </m:r>
                      </m:sup>
                    </m:sSubSup>
                  </m:oMath>
                </a14:m>
                <a:endParaRPr lang="en-US" sz="1600">
                  <a:solidFill>
                    <a:schemeClr val="tx1"/>
                  </a:solidFill>
                  <a:latin typeface="Times New Roman" panose="02020603050405020304" pitchFamily="18" charset="0"/>
                  <a:cs typeface="Times New Roman" panose="02020603050405020304" pitchFamily="18" charset="0"/>
                </a:endParaRPr>
              </a:p>
              <a:p>
                <a:pPr algn="just" fontAlgn="base">
                  <a:buClr>
                    <a:schemeClr val="tx1"/>
                  </a:buClr>
                </a:pPr>
                <a:r>
                  <a:rPr lang="en-US" sz="1600">
                    <a:solidFill>
                      <a:schemeClr val="tx1"/>
                    </a:solidFill>
                    <a:latin typeface="Times New Roman" panose="02020603050405020304" pitchFamily="18" charset="0"/>
                    <a:cs typeface="Times New Roman" panose="02020603050405020304" pitchFamily="18" charset="0"/>
                  </a:rPr>
                  <a:t>Vì </a:t>
                </a:r>
                <a14:m>
                  <m:oMath xmlns:m="http://schemas.openxmlformats.org/officeDocument/2006/math">
                    <m:sSubSup>
                      <m:sSubSupPr>
                        <m:ctrlPr>
                          <a:rPr lang="en-US" sz="1600" i="1">
                            <a:solidFill>
                              <a:schemeClr val="tx1"/>
                            </a:solidFill>
                            <a:latin typeface="Cambria Math" panose="02040503050406030204" pitchFamily="18" charset="0"/>
                          </a:rPr>
                        </m:ctrlPr>
                      </m:sSubSupPr>
                      <m:e>
                        <m:r>
                          <a:rPr lang="en-US" sz="1600" i="1">
                            <a:solidFill>
                              <a:schemeClr val="tx1"/>
                            </a:solidFill>
                            <a:latin typeface="Cambria Math" panose="02040503050406030204" pitchFamily="18" charset="0"/>
                          </a:rPr>
                          <m:t>𝐺</m:t>
                        </m:r>
                      </m:e>
                      <m:sub>
                        <m:r>
                          <a:rPr lang="en-US" sz="1600" i="1">
                            <a:solidFill>
                              <a:schemeClr val="tx1"/>
                            </a:solidFill>
                            <a:latin typeface="Cambria Math" panose="02040503050406030204" pitchFamily="18" charset="0"/>
                          </a:rPr>
                          <m:t>𝑖</m:t>
                        </m:r>
                      </m:sub>
                      <m:sup>
                        <m:r>
                          <a:rPr lang="en-US" sz="1600" i="1">
                            <a:solidFill>
                              <a:schemeClr val="tx1"/>
                            </a:solidFill>
                            <a:latin typeface="Cambria Math" panose="02040503050406030204" pitchFamily="18" charset="0"/>
                          </a:rPr>
                          <m:t>′′</m:t>
                        </m:r>
                      </m:sup>
                    </m:sSubSup>
                  </m:oMath>
                </a14:m>
                <a:r>
                  <a:rPr lang="en-US" sz="1600">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𝑈</m:t>
                        </m:r>
                      </m:e>
                      <m:sub>
                        <m:r>
                          <a:rPr lang="en-US" sz="1600" i="1">
                            <a:solidFill>
                              <a:schemeClr val="tx1"/>
                            </a:solidFill>
                            <a:latin typeface="Cambria Math" panose="02040503050406030204" pitchFamily="18" charset="0"/>
                          </a:rPr>
                          <m:t>𝑖</m:t>
                        </m:r>
                      </m:sub>
                    </m:sSub>
                  </m:oMath>
                </a14:m>
                <a:r>
                  <a:rPr lang="en-US" sz="1600">
                    <a:solidFill>
                      <a:schemeClr val="tx1"/>
                    </a:solidFill>
                    <a:latin typeface="Times New Roman" panose="02020603050405020304" pitchFamily="18" charset="0"/>
                    <a:cs typeface="Times New Roman" panose="02020603050405020304" pitchFamily="18" charset="0"/>
                  </a:rPr>
                  <a:t>, hình ảnh nhúng </a:t>
                </a:r>
                <a14:m>
                  <m:oMath xmlns:m="http://schemas.openxmlformats.org/officeDocument/2006/math">
                    <m:r>
                      <a:rPr lang="en-US" sz="1600" i="1">
                        <a:solidFill>
                          <a:schemeClr val="tx1"/>
                        </a:solidFill>
                        <a:latin typeface="Cambria Math" panose="02040503050406030204" pitchFamily="18" charset="0"/>
                      </a:rPr>
                      <m:t>𝑋</m:t>
                    </m:r>
                  </m:oMath>
                </a14:m>
                <a:r>
                  <a:rPr lang="en-US" sz="1600">
                    <a:solidFill>
                      <a:schemeClr val="tx1"/>
                    </a:solidFill>
                    <a:latin typeface="Times New Roman" panose="02020603050405020304" pitchFamily="18" charset="0"/>
                    <a:cs typeface="Times New Roman" panose="02020603050405020304" pitchFamily="18" charset="0"/>
                  </a:rPr>
                  <a:t> giống hệt </a:t>
                </a:r>
                <a14:m>
                  <m:oMath xmlns:m="http://schemas.openxmlformats.org/officeDocument/2006/math">
                    <m:r>
                      <a:rPr lang="en-US" sz="1600" i="1">
                        <a:solidFill>
                          <a:schemeClr val="tx1"/>
                        </a:solidFill>
                        <a:latin typeface="Cambria Math" panose="02040503050406030204" pitchFamily="18" charset="0"/>
                      </a:rPr>
                      <m:t>𝐻</m:t>
                    </m:r>
                  </m:oMath>
                </a14:m>
                <a:r>
                  <a:rPr lang="en-US" sz="1600">
                    <a:solidFill>
                      <a:schemeClr val="tx1"/>
                    </a:solidFill>
                    <a:latin typeface="Times New Roman" panose="02020603050405020304" pitchFamily="18" charset="0"/>
                    <a:cs typeface="Times New Roman" panose="02020603050405020304" pitchFamily="18" charset="0"/>
                  </a:rPr>
                  <a:t>:</a:t>
                </a:r>
              </a:p>
              <a:p>
                <a:pPr marL="139700" indent="0" algn="just" fontAlgn="base">
                  <a:buClr>
                    <a:schemeClr val="tx1"/>
                  </a:buClr>
                  <a:buNone/>
                </a:pPr>
                <a:r>
                  <a:rPr lang="en-US" sz="160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sz="2000" i="1" smtClean="0">
                        <a:solidFill>
                          <a:schemeClr val="tx1"/>
                        </a:solidFill>
                      </a:rPr>
                      <m:t>𝑋</m:t>
                    </m:r>
                    <m:r>
                      <a:rPr lang="en-US" sz="2000" i="1" smtClean="0">
                        <a:solidFill>
                          <a:schemeClr val="tx1"/>
                        </a:solidFill>
                      </a:rPr>
                      <m:t> =</m:t>
                    </m:r>
                  </m:oMath>
                </a14:m>
                <a:r>
                  <a:rPr lang="en-US" sz="200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lang="en-US" sz="2000" i="1">
                            <a:solidFill>
                              <a:schemeClr val="tx1"/>
                            </a:solidFill>
                          </a:rPr>
                        </m:ctrlPr>
                      </m:dPr>
                      <m:e>
                        <m:m>
                          <m:mPr>
                            <m:mcs>
                              <m:mc>
                                <m:mcPr>
                                  <m:count m:val="4"/>
                                  <m:mcJc m:val="center"/>
                                </m:mcPr>
                              </m:mc>
                            </m:mcs>
                            <m:ctrlPr>
                              <a:rPr lang="en-US" sz="2000" i="1">
                                <a:solidFill>
                                  <a:schemeClr val="tx1"/>
                                </a:solidFill>
                              </a:rPr>
                            </m:ctrlPr>
                          </m:mPr>
                          <m:mr>
                            <m:e>
                              <m:r>
                                <a:rPr lang="en-US" sz="2000" i="1">
                                  <a:solidFill>
                                    <a:schemeClr val="tx1"/>
                                  </a:solidFill>
                                </a:rPr>
                                <m:t>88</m:t>
                              </m:r>
                            </m:e>
                            <m:e>
                              <m:r>
                                <a:rPr lang="en-US" sz="2000" i="1">
                                  <a:solidFill>
                                    <a:schemeClr val="tx1"/>
                                  </a:solidFill>
                                </a:rPr>
                                <m:t>91</m:t>
                              </m:r>
                            </m:e>
                            <m:e>
                              <m:r>
                                <a:rPr lang="en-US" sz="2000" i="1">
                                  <a:solidFill>
                                    <a:schemeClr val="tx1"/>
                                  </a:solidFill>
                                </a:rPr>
                                <m:t>73</m:t>
                              </m:r>
                            </m:e>
                            <m:e>
                              <m:r>
                                <a:rPr lang="en-US" sz="2000" i="1">
                                  <a:solidFill>
                                    <a:schemeClr val="tx1"/>
                                  </a:solidFill>
                                </a:rPr>
                                <m:t>54</m:t>
                              </m:r>
                            </m:e>
                          </m:mr>
                          <m:mr>
                            <m:e>
                              <m:r>
                                <a:rPr lang="en-US" sz="2000" i="1">
                                  <a:solidFill>
                                    <a:schemeClr val="tx1"/>
                                  </a:solidFill>
                                </a:rPr>
                                <m:t>25</m:t>
                              </m:r>
                            </m:e>
                            <m:e>
                              <m:r>
                                <a:rPr lang="en-US" sz="2000" i="1">
                                  <a:solidFill>
                                    <a:schemeClr val="tx1"/>
                                  </a:solidFill>
                                </a:rPr>
                                <m:t>8</m:t>
                              </m:r>
                            </m:e>
                            <m:e>
                              <m:r>
                                <a:rPr lang="en-US" sz="2000" i="1">
                                  <a:solidFill>
                                    <a:schemeClr val="tx1"/>
                                  </a:solidFill>
                                </a:rPr>
                                <m:t>64</m:t>
                              </m:r>
                            </m:e>
                            <m:e>
                              <m:r>
                                <a:rPr lang="en-US" sz="2000" i="1">
                                  <a:solidFill>
                                    <a:schemeClr val="tx1"/>
                                  </a:solidFill>
                                </a:rPr>
                                <m:t>64</m:t>
                              </m:r>
                            </m:e>
                          </m:mr>
                          <m:mr>
                            <m:e>
                              <m:r>
                                <a:rPr lang="en-US" sz="2000" i="1">
                                  <a:solidFill>
                                    <a:schemeClr val="tx1"/>
                                  </a:solidFill>
                                </a:rPr>
                                <m:t>41</m:t>
                              </m:r>
                            </m:e>
                            <m:e>
                              <m:r>
                                <a:rPr lang="en-US" sz="2000" i="1">
                                  <a:solidFill>
                                    <a:schemeClr val="tx1"/>
                                  </a:solidFill>
                                </a:rPr>
                                <m:t>89</m:t>
                              </m:r>
                            </m:e>
                            <m:e>
                              <m:r>
                                <a:rPr lang="en-US" sz="2000" i="1">
                                  <a:solidFill>
                                    <a:schemeClr val="tx1"/>
                                  </a:solidFill>
                                </a:rPr>
                                <m:t>34</m:t>
                              </m:r>
                            </m:e>
                            <m:e>
                              <m:r>
                                <a:rPr lang="en-US" sz="2000" i="1">
                                  <a:solidFill>
                                    <a:schemeClr val="tx1"/>
                                  </a:solidFill>
                                </a:rPr>
                                <m:t>21</m:t>
                              </m:r>
                            </m:e>
                          </m:mr>
                          <m:mr>
                            <m:e>
                              <m:r>
                                <a:rPr lang="en-US" sz="2000" i="1">
                                  <a:solidFill>
                                    <a:schemeClr val="tx1"/>
                                  </a:solidFill>
                                </a:rPr>
                                <m:t>36</m:t>
                              </m:r>
                            </m:e>
                            <m:e>
                              <m:r>
                                <a:rPr lang="en-US" sz="2000" i="1">
                                  <a:solidFill>
                                    <a:schemeClr val="tx1"/>
                                  </a:solidFill>
                                </a:rPr>
                                <m:t>80</m:t>
                              </m:r>
                            </m:e>
                            <m:e>
                              <m:r>
                                <a:rPr lang="en-US" sz="2000" i="1">
                                  <a:solidFill>
                                    <a:schemeClr val="tx1"/>
                                  </a:solidFill>
                                </a:rPr>
                                <m:t>42</m:t>
                              </m:r>
                            </m:e>
                            <m:e>
                              <m:r>
                                <a:rPr lang="en-US" sz="2000" i="1">
                                  <a:solidFill>
                                    <a:schemeClr val="tx1"/>
                                  </a:solidFill>
                                </a:rPr>
                                <m:t>22</m:t>
                              </m:r>
                            </m:e>
                          </m:mr>
                        </m:m>
                      </m:e>
                    </m:d>
                  </m:oMath>
                </a14:m>
                <a:endParaRPr lang="en-US" sz="2000">
                  <a:latin typeface="Times New Roman" panose="02020603050405020304" pitchFamily="18" charset="0"/>
                  <a:cs typeface="Times New Roman" panose="02020603050405020304" pitchFamily="18" charset="0"/>
                </a:endParaRPr>
              </a:p>
              <a:p>
                <a:pPr marL="139700" indent="0" algn="just" fontAlgn="base">
                  <a:buClr>
                    <a:schemeClr val="tx1"/>
                  </a:buClr>
                  <a:buNone/>
                </a:pPr>
                <a:endParaRPr lang="en-US" sz="1600">
                  <a:solidFill>
                    <a:schemeClr val="tx1"/>
                  </a:solidFill>
                  <a:latin typeface="Times New Roman" panose="02020603050405020304" pitchFamily="18" charset="0"/>
                  <a:cs typeface="Times New Roman" panose="02020603050405020304" pitchFamily="18" charset="0"/>
                </a:endParaRPr>
              </a:p>
              <a:p>
                <a:pPr algn="just" fontAlgn="base">
                  <a:buClr>
                    <a:schemeClr val="tx1"/>
                  </a:buClr>
                </a:pPr>
                <a:r>
                  <a:rPr lang="en-US" sz="1600">
                    <a:solidFill>
                      <a:schemeClr val="tx1"/>
                    </a:solidFill>
                    <a:latin typeface="Times New Roman" panose="02020603050405020304" pitchFamily="18" charset="0"/>
                    <a:cs typeface="Times New Roman" panose="02020603050405020304" pitchFamily="18" charset="0"/>
                  </a:rPr>
                  <a:t>Kết quả: Hình ảnh nhúng </a:t>
                </a:r>
                <a14:m>
                  <m:oMath xmlns:m="http://schemas.openxmlformats.org/officeDocument/2006/math">
                    <m:r>
                      <a:rPr lang="en-US" sz="1600" i="1">
                        <a:solidFill>
                          <a:schemeClr val="tx1"/>
                        </a:solidFill>
                        <a:latin typeface="Cambria Math" panose="02040503050406030204" pitchFamily="18" charset="0"/>
                      </a:rPr>
                      <m:t>𝑋</m:t>
                    </m:r>
                  </m:oMath>
                </a14:m>
                <a:r>
                  <a:rPr lang="en-US" sz="1600">
                    <a:solidFill>
                      <a:schemeClr val="tx1"/>
                    </a:solidFill>
                    <a:latin typeface="Times New Roman" panose="02020603050405020304" pitchFamily="18" charset="0"/>
                    <a:cs typeface="Times New Roman" panose="02020603050405020304" pitchFamily="18" charset="0"/>
                  </a:rPr>
                  <a:t> chứa thông tin thủy vân.</a:t>
                </a:r>
              </a:p>
              <a:p>
                <a:pPr algn="just" fontAlgn="base">
                  <a:buClr>
                    <a:schemeClr val="tx1"/>
                  </a:buClr>
                </a:pPr>
                <a:endParaRPr lang="en-US" sz="2000">
                  <a:solidFill>
                    <a:schemeClr val="tx1"/>
                  </a:solidFill>
                  <a:latin typeface="Times New Roman" panose="02020603050405020304" pitchFamily="18" charset="0"/>
                  <a:cs typeface="Times New Roman" panose="02020603050405020304" pitchFamily="18" charset="0"/>
                </a:endParaRPr>
              </a:p>
              <a:p>
                <a:pPr marL="139700" indent="0" algn="just" fontAlgn="base">
                  <a:buClr>
                    <a:schemeClr val="tx1"/>
                  </a:buClr>
                  <a:buNone/>
                </a:pPr>
                <a:endParaRPr lang="en-US" sz="1800">
                  <a:solidFill>
                    <a:schemeClr val="tx1"/>
                  </a:solidFill>
                  <a:latin typeface="Times New Roman" panose="02020603050405020304" pitchFamily="18" charset="0"/>
                  <a:cs typeface="Times New Roman" panose="02020603050405020304" pitchFamily="18" charset="0"/>
                </a:endParaRPr>
              </a:p>
              <a:p>
                <a:pPr marL="139700" indent="0" algn="just" fontAlgn="base">
                  <a:buClr>
                    <a:schemeClr val="tx1"/>
                  </a:buClr>
                  <a:buNone/>
                </a:pPr>
                <a:endParaRPr lang="en-US" sz="2000">
                  <a:solidFill>
                    <a:schemeClr val="tx1"/>
                  </a:solidFill>
                  <a:latin typeface="Times New Roman" panose="02020603050405020304" pitchFamily="18" charset="0"/>
                  <a:cs typeface="Times New Roman" panose="02020603050405020304" pitchFamily="18" charset="0"/>
                </a:endParaRPr>
              </a:p>
            </p:txBody>
          </p:sp>
        </mc:Choice>
        <mc:Fallback>
          <p:sp>
            <p:nvSpPr>
              <p:cNvPr id="4" name="Google Shape;860;p53">
                <a:extLst>
                  <a:ext uri="{FF2B5EF4-FFF2-40B4-BE49-F238E27FC236}">
                    <a16:creationId xmlns:a16="http://schemas.microsoft.com/office/drawing/2014/main" id="{48E1ED4D-368E-DB92-5860-D631CEFE6EC7}"/>
                  </a:ext>
                </a:extLst>
              </p:cNvPr>
              <p:cNvSpPr txBox="1">
                <a:spLocks noGrp="1" noRot="1" noChangeAspect="1" noMove="1" noResize="1" noEditPoints="1" noAdjustHandles="1" noChangeArrowheads="1" noChangeShapeType="1" noTextEdit="1"/>
              </p:cNvSpPr>
              <p:nvPr>
                <p:ph type="body" idx="1"/>
              </p:nvPr>
            </p:nvSpPr>
            <p:spPr>
              <a:xfrm>
                <a:off x="466130" y="535780"/>
                <a:ext cx="8211739" cy="4379119"/>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96595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Google Shape;860;p53">
                <a:extLst>
                  <a:ext uri="{FF2B5EF4-FFF2-40B4-BE49-F238E27FC236}">
                    <a16:creationId xmlns:a16="http://schemas.microsoft.com/office/drawing/2014/main" id="{D0435BBA-ACB7-D120-F359-8BB1068FD247}"/>
                  </a:ext>
                </a:extLst>
              </p:cNvPr>
              <p:cNvSpPr txBox="1">
                <a:spLocks noGrp="1"/>
              </p:cNvSpPr>
              <p:nvPr>
                <p:ph type="body" idx="1"/>
              </p:nvPr>
            </p:nvSpPr>
            <p:spPr>
              <a:xfrm>
                <a:off x="408980" y="382190"/>
                <a:ext cx="8211739" cy="4379119"/>
              </a:xfrm>
              <a:prstGeom prst="rect">
                <a:avLst/>
              </a:prstGeom>
            </p:spPr>
            <p:txBody>
              <a:bodyPr spcFirstLastPara="1" wrap="square" lIns="91425" tIns="91425" rIns="91425" bIns="91425" anchor="t" anchorCtr="0">
                <a:noAutofit/>
              </a:bodyPr>
              <a:lstStyle/>
              <a:p>
                <a:pPr marL="139700" indent="0" algn="just" fontAlgn="base">
                  <a:buClr>
                    <a:schemeClr val="tx1"/>
                  </a:buClr>
                  <a:buNone/>
                </a:pPr>
                <a:r>
                  <a:rPr lang="en-US" sz="2000">
                    <a:solidFill>
                      <a:schemeClr val="tx1"/>
                    </a:solidFill>
                    <a:latin typeface="Times New Roman" panose="02020603050405020304" pitchFamily="18" charset="0"/>
                    <a:cs typeface="Times New Roman" panose="02020603050405020304" pitchFamily="18" charset="0"/>
                  </a:rPr>
                  <a:t>Bước 5: Tích hợp tấn công SimBA</a:t>
                </a:r>
              </a:p>
              <a:p>
                <a:pPr algn="just" fontAlgn="base">
                  <a:buClr>
                    <a:schemeClr val="tx1"/>
                  </a:buClr>
                </a:pPr>
                <a:r>
                  <a:rPr lang="en-US" sz="1600">
                    <a:solidFill>
                      <a:schemeClr val="tx1"/>
                    </a:solidFill>
                    <a:latin typeface="Times New Roman" panose="02020603050405020304" pitchFamily="18" charset="0"/>
                    <a:cs typeface="Times New Roman" panose="02020603050405020304" pitchFamily="18" charset="0"/>
                  </a:rPr>
                  <a:t>Lấy hình ảnh nhúng</a:t>
                </a:r>
                <a14:m>
                  <m:oMath xmlns:m="http://schemas.openxmlformats.org/officeDocument/2006/math">
                    <m:r>
                      <a:rPr lang="en-US" sz="1600" i="1">
                        <a:solidFill>
                          <a:schemeClr val="tx1"/>
                        </a:solidFill>
                        <a:latin typeface="Cambria Math" panose="02040503050406030204" pitchFamily="18" charset="0"/>
                      </a:rPr>
                      <m:t> </m:t>
                    </m:r>
                    <m:r>
                      <a:rPr lang="en-US" sz="1600" i="1">
                        <a:solidFill>
                          <a:schemeClr val="tx1"/>
                        </a:solidFill>
                        <a:latin typeface="Cambria Math" panose="02040503050406030204" pitchFamily="18" charset="0"/>
                      </a:rPr>
                      <m:t>𝑋</m:t>
                    </m:r>
                  </m:oMath>
                </a14:m>
                <a:r>
                  <a:rPr lang="en-US" sz="1600">
                    <a:solidFill>
                      <a:schemeClr val="tx1"/>
                    </a:solidFill>
                    <a:latin typeface="Times New Roman" panose="02020603050405020304" pitchFamily="18" charset="0"/>
                    <a:cs typeface="Times New Roman" panose="02020603050405020304" pitchFamily="18" charset="0"/>
                  </a:rPr>
                  <a:t> và giả sử nhãn đúng là </a:t>
                </a:r>
                <a14:m>
                  <m:oMath xmlns:m="http://schemas.openxmlformats.org/officeDocument/2006/math">
                    <m:r>
                      <a:rPr lang="en-US" sz="1600" i="1" smtClean="0">
                        <a:solidFill>
                          <a:schemeClr val="tx1"/>
                        </a:solidFill>
                        <a:latin typeface="Cambria Math" panose="02040503050406030204" pitchFamily="18" charset="0"/>
                      </a:rPr>
                      <m:t>𝑦</m:t>
                    </m:r>
                    <m:r>
                      <a:rPr lang="en-US" sz="1600" b="0" i="1" smtClean="0">
                        <a:solidFill>
                          <a:schemeClr val="tx1"/>
                        </a:solidFill>
                        <a:latin typeface="Cambria Math" panose="02040503050406030204" pitchFamily="18" charset="0"/>
                      </a:rPr>
                      <m:t>.</m:t>
                    </m:r>
                  </m:oMath>
                </a14:m>
                <a:endParaRPr lang="en-US" sz="1600">
                  <a:solidFill>
                    <a:schemeClr val="tx1"/>
                  </a:solidFill>
                  <a:latin typeface="Times New Roman" panose="02020603050405020304" pitchFamily="18" charset="0"/>
                  <a:cs typeface="Times New Roman" panose="02020603050405020304" pitchFamily="18" charset="0"/>
                </a:endParaRPr>
              </a:p>
              <a:p>
                <a:pPr algn="just" fontAlgn="base">
                  <a:buClr>
                    <a:schemeClr val="tx1"/>
                  </a:buClr>
                </a:pPr>
                <a:r>
                  <a:rPr lang="en-US" sz="1600">
                    <a:solidFill>
                      <a:schemeClr val="tx1"/>
                    </a:solidFill>
                    <a:latin typeface="Times New Roman" panose="02020603050405020304" pitchFamily="18" charset="0"/>
                    <a:cs typeface="Times New Roman" panose="02020603050405020304" pitchFamily="18" charset="0"/>
                  </a:rPr>
                  <a:t>Áp dụng SimBA với </a:t>
                </a:r>
                <a14:m>
                  <m:oMath xmlns:m="http://schemas.openxmlformats.org/officeDocument/2006/math">
                    <m:r>
                      <a:rPr lang="en-US" sz="1600" i="1">
                        <a:solidFill>
                          <a:schemeClr val="tx1"/>
                        </a:solidFill>
                        <a:latin typeface="Cambria Math" panose="02040503050406030204" pitchFamily="18" charset="0"/>
                      </a:rPr>
                      <m:t>𝑇</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2</m:t>
                    </m:r>
                  </m:oMath>
                </a14:m>
                <a:r>
                  <a:rPr lang="en-US" sz="1600">
                    <a:solidFill>
                      <a:schemeClr val="tx1"/>
                    </a:solidFill>
                    <a:latin typeface="Times New Roman" panose="02020603050405020304" pitchFamily="18" charset="0"/>
                    <a:cs typeface="Times New Roman" panose="02020603050405020304" pitchFamily="18" charset="0"/>
                  </a:rPr>
                  <a:t> lần lặp, </a:t>
                </a:r>
                <a14:m>
                  <m:oMath xmlns:m="http://schemas.openxmlformats.org/officeDocument/2006/math">
                    <m:r>
                      <a:rPr lang="en-US" sz="1600" i="1">
                        <a:solidFill>
                          <a:schemeClr val="tx1"/>
                        </a:solidFill>
                        <a:latin typeface="Cambria Math" panose="02040503050406030204" pitchFamily="18" charset="0"/>
                      </a:rPr>
                      <m:t>𝜖</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0</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01</m:t>
                    </m:r>
                  </m:oMath>
                </a14:m>
                <a:r>
                  <a:rPr lang="en-US" sz="1600">
                    <a:solidFill>
                      <a:schemeClr val="tx1"/>
                    </a:solidFill>
                    <a:latin typeface="Times New Roman" panose="02020603050405020304" pitchFamily="18" charset="0"/>
                    <a:cs typeface="Times New Roman" panose="02020603050405020304" pitchFamily="18" charset="0"/>
                  </a:rPr>
                  <a:t>:</a:t>
                </a:r>
              </a:p>
              <a:p>
                <a:pPr lvl="1" algn="just" fontAlgn="base">
                  <a:buClr>
                    <a:schemeClr val="tx1"/>
                  </a:buClr>
                  <a:buFont typeface="Arial" panose="020B0604020202020204" pitchFamily="34" charset="0"/>
                  <a:buChar char="•"/>
                </a:pPr>
                <a:r>
                  <a:rPr lang="en-US">
                    <a:latin typeface="Times New Roman" panose="02020603050405020304" pitchFamily="18" charset="0"/>
                    <a:cs typeface="Times New Roman" panose="02020603050405020304" pitchFamily="18" charset="0"/>
                  </a:rPr>
                  <a:t>Lần lặp 1: Chọn ngẫu nhiên pixel tại vị trí (1, 1) (giá trị 10):</a:t>
                </a:r>
              </a:p>
              <a:p>
                <a:pPr lvl="3" algn="just" fontAlgn="base">
                  <a:buClr>
                    <a:schemeClr val="tx1"/>
                  </a:buClr>
                  <a:buFont typeface="Courier New" panose="02070309020205020404" pitchFamily="49" charset="0"/>
                  <a:buChar char="o"/>
                </a:pPr>
                <a:r>
                  <a:rPr lang="en-US">
                    <a:latin typeface="Times New Roman" panose="02020603050405020304" pitchFamily="18" charset="0"/>
                    <a:cs typeface="Times New Roman" panose="02020603050405020304" pitchFamily="18" charset="0"/>
                  </a:rPr>
                  <a:t>Tạo hai hình ảnh thử nghiệm:</a:t>
                </a:r>
              </a:p>
              <a:p>
                <a:pPr marL="2425700" lvl="5" indent="0" algn="just" fontAlgn="base">
                  <a:buClr>
                    <a:schemeClr val="tx1"/>
                  </a:buClr>
                  <a:buNone/>
                </a:pPr>
                <a:r>
                  <a:rPr lang="en-US">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𝑎𝑑𝑣</m:t>
                        </m:r>
                      </m:sub>
                      <m:sup>
                        <m:r>
                          <a:rPr lang="en-US" i="1">
                            <a:latin typeface="Cambria Math" panose="02040503050406030204" pitchFamily="18" charset="0"/>
                          </a:rPr>
                          <m:t>1</m:t>
                        </m:r>
                        <m:r>
                          <a:rPr lang="en-US" i="1">
                            <a:latin typeface="Cambria Math" panose="02040503050406030204" pitchFamily="18" charset="0"/>
                          </a:rPr>
                          <m:t>, +</m:t>
                        </m:r>
                      </m:sup>
                    </m:sSubSup>
                  </m:oMath>
                </a14:m>
                <a:r>
                  <a:rPr lang="en-US">
                    <a:latin typeface="Times New Roman" panose="02020603050405020304" pitchFamily="18" charset="0"/>
                    <a:cs typeface="Times New Roman" panose="02020603050405020304" pitchFamily="18" charset="0"/>
                  </a:rPr>
                  <a:t> = </a:t>
                </a:r>
                <a14:m>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 </m:t>
                    </m:r>
                  </m:oMath>
                </a14:m>
                <a:r>
                  <a:rPr lang="en-US">
                    <a:latin typeface="Times New Roman" panose="02020603050405020304" pitchFamily="18" charset="0"/>
                    <a:cs typeface="Times New Roman" panose="02020603050405020304" pitchFamily="18" charset="0"/>
                  </a:rPr>
                  <a:t>với </a:t>
                </a:r>
                <a14:m>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 (</m:t>
                    </m:r>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oMath>
                </a14:m>
                <a:r>
                  <a:rPr lang="en-US">
                    <a:latin typeface="Times New Roman" panose="02020603050405020304" pitchFamily="18" charset="0"/>
                    <a:cs typeface="Times New Roman" panose="02020603050405020304" pitchFamily="18" charset="0"/>
                  </a:rPr>
                  <a:t> = 80 + 0.01 = 80.01</a:t>
                </a:r>
              </a:p>
              <a:p>
                <a:pPr marL="2425700" lvl="5" indent="0" algn="just" fontAlgn="base">
                  <a:buClr>
                    <a:schemeClr val="tx1"/>
                  </a:buClr>
                  <a:buNone/>
                </a:pPr>
                <a:r>
                  <a:rPr lang="en-US">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𝑎𝑑𝑣</m:t>
                        </m:r>
                      </m:sub>
                      <m:sup>
                        <m:r>
                          <a:rPr lang="en-US" i="1">
                            <a:latin typeface="Cambria Math" panose="02040503050406030204" pitchFamily="18" charset="0"/>
                          </a:rPr>
                          <m:t>1</m:t>
                        </m:r>
                        <m:r>
                          <a:rPr lang="en-US" i="1">
                            <a:latin typeface="Cambria Math" panose="02040503050406030204" pitchFamily="18" charset="0"/>
                          </a:rPr>
                          <m:t>, −</m:t>
                        </m:r>
                      </m:sup>
                    </m:sSubSup>
                  </m:oMath>
                </a14:m>
                <a:r>
                  <a:rPr lang="en-US">
                    <a:latin typeface="Times New Roman" panose="02020603050405020304" pitchFamily="18" charset="0"/>
                    <a:cs typeface="Times New Roman" panose="02020603050405020304" pitchFamily="18" charset="0"/>
                  </a:rPr>
                  <a:t> = </a:t>
                </a:r>
                <a14:m>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 </m:t>
                    </m:r>
                  </m:oMath>
                </a14:m>
                <a:r>
                  <a:rPr lang="en-US">
                    <a:latin typeface="Times New Roman" panose="02020603050405020304" pitchFamily="18" charset="0"/>
                    <a:cs typeface="Times New Roman" panose="02020603050405020304" pitchFamily="18" charset="0"/>
                  </a:rPr>
                  <a:t>với </a:t>
                </a:r>
                <a14:m>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 (</m:t>
                    </m:r>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oMath>
                </a14:m>
                <a:r>
                  <a:rPr lang="en-US">
                    <a:latin typeface="Times New Roman" panose="02020603050405020304" pitchFamily="18" charset="0"/>
                    <a:cs typeface="Times New Roman" panose="02020603050405020304" pitchFamily="18" charset="0"/>
                  </a:rPr>
                  <a:t> = 80 - 0.01 = 79.99</a:t>
                </a:r>
              </a:p>
              <a:p>
                <a:pPr lvl="3" algn="just" fontAlgn="base">
                  <a:buClr>
                    <a:schemeClr val="tx1"/>
                  </a:buClr>
                  <a:buFont typeface="Courier New" panose="02070309020205020404" pitchFamily="49" charset="0"/>
                  <a:buChar char="o"/>
                </a:pPr>
                <a:r>
                  <a:rPr lang="en-US">
                    <a:latin typeface="Times New Roman" panose="02020603050405020304" pitchFamily="18" charset="0"/>
                    <a:cs typeface="Times New Roman" panose="02020603050405020304" pitchFamily="18" charset="0"/>
                  </a:rPr>
                  <a:t>Giả sử độ tin cậy dự đoán </a:t>
                </a:r>
                <a14:m>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𝑎𝑑𝑣</m:t>
                        </m:r>
                      </m:sub>
                      <m:sup>
                        <m:r>
                          <a:rPr lang="en-US" i="1">
                            <a:latin typeface="Cambria Math" panose="02040503050406030204" pitchFamily="18" charset="0"/>
                          </a:rPr>
                          <m:t>1</m:t>
                        </m:r>
                        <m:r>
                          <a:rPr lang="en-US" i="1">
                            <a:latin typeface="Cambria Math" panose="02040503050406030204" pitchFamily="18" charset="0"/>
                          </a:rPr>
                          <m:t>, +</m:t>
                        </m:r>
                      </m:sup>
                    </m:sSubSup>
                    <m:r>
                      <a:rPr lang="en-US" i="1">
                        <a:latin typeface="Cambria Math" panose="02040503050406030204" pitchFamily="18" charset="0"/>
                      </a:rPr>
                      <m:t>)</m:t>
                    </m:r>
                  </m:oMath>
                </a14:m>
                <a:r>
                  <a:rPr lang="en-US">
                    <a:latin typeface="Times New Roman" panose="02020603050405020304" pitchFamily="18" charset="0"/>
                    <a:cs typeface="Times New Roman" panose="02020603050405020304" pitchFamily="18" charset="0"/>
                  </a:rPr>
                  <a:t> = 0.90,  </a:t>
                </a:r>
                <a14:m>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𝑎𝑑𝑣</m:t>
                        </m:r>
                      </m:sub>
                      <m:sup>
                        <m:r>
                          <a:rPr lang="en-US" i="1">
                            <a:latin typeface="Cambria Math" panose="02040503050406030204" pitchFamily="18" charset="0"/>
                          </a:rPr>
                          <m:t>1</m:t>
                        </m:r>
                        <m:r>
                          <a:rPr lang="en-US" i="1">
                            <a:latin typeface="Cambria Math" panose="02040503050406030204" pitchFamily="18" charset="0"/>
                          </a:rPr>
                          <m:t>, −</m:t>
                        </m:r>
                      </m:sup>
                    </m:sSubSup>
                    <m:r>
                      <a:rPr lang="en-US" i="1">
                        <a:latin typeface="Cambria Math" panose="02040503050406030204" pitchFamily="18" charset="0"/>
                      </a:rPr>
                      <m:t>)</m:t>
                    </m:r>
                  </m:oMath>
                </a14:m>
                <a:r>
                  <a:rPr lang="en-US">
                    <a:latin typeface="Times New Roman" panose="02020603050405020304" pitchFamily="18" charset="0"/>
                    <a:cs typeface="Times New Roman" panose="02020603050405020304" pitchFamily="18" charset="0"/>
                  </a:rPr>
                  <a:t> = 0.85 (nhỏ hơn, tức là tốt hơn). Chọn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𝑎𝑑𝑣</m:t>
                        </m:r>
                      </m:sub>
                    </m:sSub>
                  </m:oMath>
                </a14:m>
                <a:r>
                  <a:rPr lang="en-US">
                    <a:latin typeface="Times New Roman" panose="02020603050405020304" pitchFamily="18" charset="0"/>
                    <a:cs typeface="Times New Roman" panose="02020603050405020304" pitchFamily="18" charset="0"/>
                  </a:rPr>
                  <a:t> =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𝑎𝑑𝑣</m:t>
                        </m:r>
                      </m:sub>
                      <m:sup>
                        <m:r>
                          <a:rPr lang="en-US" i="1">
                            <a:latin typeface="Cambria Math" panose="02040503050406030204" pitchFamily="18" charset="0"/>
                          </a:rPr>
                          <m:t>1</m:t>
                        </m:r>
                        <m:r>
                          <a:rPr lang="en-US" i="1">
                            <a:latin typeface="Cambria Math" panose="02040503050406030204" pitchFamily="18" charset="0"/>
                          </a:rPr>
                          <m:t>, −</m:t>
                        </m:r>
                      </m:sup>
                    </m:sSubSup>
                  </m:oMath>
                </a14:m>
                <a:r>
                  <a:rPr lang="en-US">
                    <a:latin typeface="Times New Roman" panose="02020603050405020304" pitchFamily="18" charset="0"/>
                    <a:cs typeface="Times New Roman" panose="02020603050405020304" pitchFamily="18" charset="0"/>
                  </a:rPr>
                  <a:t>, cập nhật </a:t>
                </a:r>
                <a14:m>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 (</m:t>
                    </m:r>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oMath>
                </a14:m>
                <a:r>
                  <a:rPr lang="en-US">
                    <a:latin typeface="Times New Roman" panose="02020603050405020304" pitchFamily="18" charset="0"/>
                    <a:cs typeface="Times New Roman" panose="02020603050405020304" pitchFamily="18" charset="0"/>
                  </a:rPr>
                  <a:t> = 80.01.</a:t>
                </a:r>
              </a:p>
              <a:p>
                <a:pPr lvl="1" algn="just" fontAlgn="base">
                  <a:buClr>
                    <a:schemeClr val="tx1"/>
                  </a:buClr>
                  <a:buFont typeface="Arial" panose="020B0604020202020204" pitchFamily="34" charset="0"/>
                  <a:buChar char="•"/>
                </a:pPr>
                <a:r>
                  <a:rPr lang="en-US">
                    <a:latin typeface="Times New Roman" panose="02020603050405020304" pitchFamily="18" charset="0"/>
                    <a:cs typeface="Times New Roman" panose="02020603050405020304" pitchFamily="18" charset="0"/>
                  </a:rPr>
                  <a:t>Lần lặp 2: Chọn ngẫu nhiên pixel tại vị trí (2, 2) (giá trị 60):</a:t>
                </a:r>
              </a:p>
              <a:p>
                <a:pPr lvl="3" algn="just" fontAlgn="base">
                  <a:buClr>
                    <a:schemeClr val="tx1"/>
                  </a:buClr>
                  <a:buFont typeface="Courier New" panose="02070309020205020404" pitchFamily="49" charset="0"/>
                  <a:buChar char="o"/>
                </a:pPr>
                <a:r>
                  <a:rPr lang="en-US">
                    <a:latin typeface="Times New Roman" panose="02020603050405020304" pitchFamily="18" charset="0"/>
                    <a:cs typeface="Times New Roman" panose="02020603050405020304" pitchFamily="18" charset="0"/>
                  </a:rPr>
                  <a:t>Tạo hai hình ảnh thử nghiệm:</a:t>
                </a:r>
              </a:p>
              <a:p>
                <a:pPr marL="596900" lvl="1" indent="0">
                  <a:buNone/>
                </a:pPr>
                <a:r>
                  <a:rPr lang="en-US">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𝑎𝑑𝑣</m:t>
                        </m:r>
                      </m:sub>
                      <m:sup>
                        <m:r>
                          <a:rPr lang="en-US" i="1">
                            <a:latin typeface="Cambria Math" panose="02040503050406030204" pitchFamily="18" charset="0"/>
                          </a:rPr>
                          <m:t>2</m:t>
                        </m:r>
                        <m:r>
                          <a:rPr lang="en-US" i="1">
                            <a:latin typeface="Cambria Math" panose="02040503050406030204" pitchFamily="18" charset="0"/>
                          </a:rPr>
                          <m:t>, +</m:t>
                        </m:r>
                      </m:sup>
                    </m:sSubSup>
                  </m:oMath>
                </a14:m>
                <a:r>
                  <a:rPr lang="en-US">
                    <a:latin typeface="Times New Roman" panose="02020603050405020304" pitchFamily="18" charset="0"/>
                    <a:cs typeface="Times New Roman" panose="02020603050405020304" pitchFamily="18" charset="0"/>
                  </a:rPr>
                  <a:t> = </a:t>
                </a:r>
                <a14:m>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 </m:t>
                    </m:r>
                  </m:oMath>
                </a14:m>
                <a:r>
                  <a:rPr lang="en-US">
                    <a:latin typeface="Times New Roman" panose="02020603050405020304" pitchFamily="18" charset="0"/>
                    <a:cs typeface="Times New Roman" panose="02020603050405020304" pitchFamily="18" charset="0"/>
                  </a:rPr>
                  <a:t>với </a:t>
                </a:r>
                <a14:m>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 (</m:t>
                    </m:r>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oMath>
                </a14:m>
                <a:r>
                  <a:rPr lang="en-US">
                    <a:latin typeface="Times New Roman" panose="02020603050405020304" pitchFamily="18" charset="0"/>
                    <a:cs typeface="Times New Roman" panose="02020603050405020304" pitchFamily="18" charset="0"/>
                  </a:rPr>
                  <a:t> = 22 + 0.01 = 22.01</a:t>
                </a:r>
              </a:p>
              <a:p>
                <a:pPr marL="2425700" lvl="5" indent="0">
                  <a:buNone/>
                </a:pPr>
                <a:r>
                  <a:rPr lang="en-US"/>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𝑎𝑑𝑣</m:t>
                        </m:r>
                      </m:sub>
                      <m:sup>
                        <m:r>
                          <a:rPr lang="en-US" i="1">
                            <a:latin typeface="Cambria Math" panose="02040503050406030204" pitchFamily="18" charset="0"/>
                          </a:rPr>
                          <m:t>2</m:t>
                        </m:r>
                        <m:r>
                          <a:rPr lang="en-US" i="1">
                            <a:latin typeface="Cambria Math" panose="02040503050406030204" pitchFamily="18" charset="0"/>
                          </a:rPr>
                          <m:t>, −</m:t>
                        </m:r>
                      </m:sup>
                    </m:sSubSup>
                  </m:oMath>
                </a14:m>
                <a:r>
                  <a:rPr lang="en-US">
                    <a:latin typeface="Times New Roman" panose="02020603050405020304" pitchFamily="18" charset="0"/>
                    <a:cs typeface="Times New Roman" panose="02020603050405020304" pitchFamily="18" charset="0"/>
                  </a:rPr>
                  <a:t> = </a:t>
                </a:r>
                <a14:m>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 </m:t>
                    </m:r>
                  </m:oMath>
                </a14:m>
                <a:r>
                  <a:rPr lang="en-US">
                    <a:latin typeface="Times New Roman" panose="02020603050405020304" pitchFamily="18" charset="0"/>
                    <a:cs typeface="Times New Roman" panose="02020603050405020304" pitchFamily="18" charset="0"/>
                  </a:rPr>
                  <a:t>với </a:t>
                </a:r>
                <a14:m>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 (</m:t>
                    </m:r>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oMath>
                </a14:m>
                <a:r>
                  <a:rPr lang="en-US">
                    <a:latin typeface="Times New Roman" panose="02020603050405020304" pitchFamily="18" charset="0"/>
                    <a:cs typeface="Times New Roman" panose="02020603050405020304" pitchFamily="18" charset="0"/>
                  </a:rPr>
                  <a:t> = 22 - 0.01 = 21.99</a:t>
                </a:r>
              </a:p>
              <a:p>
                <a:pPr lvl="3" algn="just" fontAlgn="base">
                  <a:buClr>
                    <a:schemeClr val="tx1"/>
                  </a:buClr>
                  <a:buFont typeface="Courier New" panose="02070309020205020404" pitchFamily="49" charset="0"/>
                  <a:buChar char="o"/>
                </a:pPr>
                <a:r>
                  <a:rPr lang="en-US">
                    <a:latin typeface="Times New Roman" panose="02020603050405020304" pitchFamily="18" charset="0"/>
                    <a:cs typeface="Times New Roman" panose="02020603050405020304" pitchFamily="18" charset="0"/>
                  </a:rPr>
                  <a:t>Giả sử độ tin cậy dự đoán </a:t>
                </a:r>
                <a14:m>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𝑎𝑑𝑣</m:t>
                        </m:r>
                      </m:sub>
                      <m:sup>
                        <m:r>
                          <a:rPr lang="en-US" i="1">
                            <a:latin typeface="Cambria Math" panose="02040503050406030204" pitchFamily="18" charset="0"/>
                          </a:rPr>
                          <m:t>2</m:t>
                        </m:r>
                        <m:r>
                          <a:rPr lang="en-US" i="1">
                            <a:latin typeface="Cambria Math" panose="02040503050406030204" pitchFamily="18" charset="0"/>
                          </a:rPr>
                          <m:t>, +</m:t>
                        </m:r>
                      </m:sup>
                    </m:sSubSup>
                    <m:r>
                      <a:rPr lang="en-US" i="1">
                        <a:latin typeface="Cambria Math" panose="02040503050406030204" pitchFamily="18" charset="0"/>
                      </a:rPr>
                      <m:t>)</m:t>
                    </m:r>
                  </m:oMath>
                </a14:m>
                <a:r>
                  <a:rPr lang="en-US">
                    <a:latin typeface="Times New Roman" panose="02020603050405020304" pitchFamily="18" charset="0"/>
                    <a:cs typeface="Times New Roman" panose="02020603050405020304" pitchFamily="18" charset="0"/>
                  </a:rPr>
                  <a:t> = 0.80,  </a:t>
                </a:r>
                <a14:m>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𝑎𝑑𝑣</m:t>
                        </m:r>
                      </m:sub>
                      <m:sup>
                        <m:r>
                          <a:rPr lang="en-US" i="1">
                            <a:latin typeface="Cambria Math" panose="02040503050406030204" pitchFamily="18" charset="0"/>
                          </a:rPr>
                          <m:t>2</m:t>
                        </m:r>
                        <m:r>
                          <a:rPr lang="en-US" i="1">
                            <a:latin typeface="Cambria Math" panose="02040503050406030204" pitchFamily="18" charset="0"/>
                          </a:rPr>
                          <m:t>, −</m:t>
                        </m:r>
                      </m:sup>
                    </m:sSubSup>
                    <m:r>
                      <a:rPr lang="en-US" i="1">
                        <a:latin typeface="Cambria Math" panose="02040503050406030204" pitchFamily="18" charset="0"/>
                      </a:rPr>
                      <m:t>)</m:t>
                    </m:r>
                  </m:oMath>
                </a14:m>
                <a:r>
                  <a:rPr lang="en-US">
                    <a:latin typeface="Times New Roman" panose="02020603050405020304" pitchFamily="18" charset="0"/>
                    <a:cs typeface="Times New Roman" panose="02020603050405020304" pitchFamily="18" charset="0"/>
                  </a:rPr>
                  <a:t> = 0.75 (nhỏ hơn). Chọn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𝑎𝑑𝑣</m:t>
                        </m:r>
                      </m:sub>
                    </m:sSub>
                  </m:oMath>
                </a14:m>
                <a:r>
                  <a:rPr lang="en-US">
                    <a:latin typeface="Times New Roman" panose="02020603050405020304" pitchFamily="18" charset="0"/>
                    <a:cs typeface="Times New Roman" panose="02020603050405020304" pitchFamily="18" charset="0"/>
                  </a:rPr>
                  <a:t> =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𝑎𝑑𝑣</m:t>
                        </m:r>
                      </m:sub>
                      <m:sup>
                        <m:r>
                          <a:rPr lang="en-US" i="1">
                            <a:latin typeface="Cambria Math" panose="02040503050406030204" pitchFamily="18" charset="0"/>
                          </a:rPr>
                          <m:t>2</m:t>
                        </m:r>
                        <m:r>
                          <a:rPr lang="en-US" i="1">
                            <a:latin typeface="Cambria Math" panose="02040503050406030204" pitchFamily="18" charset="0"/>
                          </a:rPr>
                          <m:t>, −</m:t>
                        </m:r>
                      </m:sup>
                    </m:sSubSup>
                  </m:oMath>
                </a14:m>
                <a:r>
                  <a:rPr lang="en-US">
                    <a:latin typeface="Times New Roman" panose="02020603050405020304" pitchFamily="18" charset="0"/>
                    <a:cs typeface="Times New Roman" panose="02020603050405020304" pitchFamily="18" charset="0"/>
                  </a:rPr>
                  <a:t>, cập nhật </a:t>
                </a:r>
                <a14:m>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 (</m:t>
                    </m:r>
                    <m:r>
                      <a:rPr lang="en-US" i="1">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2</m:t>
                    </m:r>
                    <m:r>
                      <a:rPr lang="en-US" i="1">
                        <a:latin typeface="Cambria Math" panose="02040503050406030204" pitchFamily="18" charset="0"/>
                      </a:rPr>
                      <m:t>)</m:t>
                    </m:r>
                  </m:oMath>
                </a14:m>
                <a:r>
                  <a:rPr lang="en-US">
                    <a:latin typeface="Times New Roman" panose="02020603050405020304" pitchFamily="18" charset="0"/>
                    <a:cs typeface="Times New Roman" panose="02020603050405020304" pitchFamily="18" charset="0"/>
                  </a:rPr>
                  <a:t> = 21.99</a:t>
                </a:r>
              </a:p>
              <a:p>
                <a:pPr marL="1511300" lvl="3" indent="0" algn="just" fontAlgn="base">
                  <a:buClr>
                    <a:schemeClr val="tx1"/>
                  </a:buClr>
                  <a:buNone/>
                </a:pPr>
                <a:r>
                  <a:rPr lang="en-US" sz="1600">
                    <a:solidFill>
                      <a:schemeClr val="tx1"/>
                    </a:solidFill>
                    <a:latin typeface="Times New Roman" panose="02020603050405020304" pitchFamily="18" charset="0"/>
                    <a:cs typeface="Times New Roman" panose="02020603050405020304" pitchFamily="18" charset="0"/>
                  </a:rPr>
                  <a:t>			</a:t>
                </a:r>
              </a:p>
              <a:p>
                <a:pPr algn="just" fontAlgn="base">
                  <a:buClr>
                    <a:schemeClr val="tx1"/>
                  </a:buClr>
                </a:pPr>
                <a:endParaRPr lang="en-US" sz="1600">
                  <a:solidFill>
                    <a:schemeClr val="tx1"/>
                  </a:solidFill>
                  <a:latin typeface="Times New Roman" panose="02020603050405020304" pitchFamily="18" charset="0"/>
                  <a:cs typeface="Times New Roman" panose="02020603050405020304" pitchFamily="18" charset="0"/>
                </a:endParaRPr>
              </a:p>
              <a:p>
                <a:pPr algn="just" fontAlgn="base">
                  <a:buClr>
                    <a:schemeClr val="tx1"/>
                  </a:buClr>
                </a:pPr>
                <a:endParaRPr lang="en-US" sz="2000">
                  <a:solidFill>
                    <a:schemeClr val="tx1"/>
                  </a:solidFill>
                  <a:latin typeface="Times New Roman" panose="02020603050405020304" pitchFamily="18" charset="0"/>
                  <a:cs typeface="Times New Roman" panose="02020603050405020304" pitchFamily="18" charset="0"/>
                </a:endParaRPr>
              </a:p>
              <a:p>
                <a:pPr marL="139700" indent="0" algn="just" fontAlgn="base">
                  <a:buClr>
                    <a:schemeClr val="tx1"/>
                  </a:buClr>
                  <a:buNone/>
                </a:pPr>
                <a:endParaRPr lang="en-US" sz="1800">
                  <a:solidFill>
                    <a:schemeClr val="tx1"/>
                  </a:solidFill>
                  <a:latin typeface="Times New Roman" panose="02020603050405020304" pitchFamily="18" charset="0"/>
                  <a:cs typeface="Times New Roman" panose="02020603050405020304" pitchFamily="18" charset="0"/>
                </a:endParaRPr>
              </a:p>
              <a:p>
                <a:pPr marL="139700" indent="0" algn="just" fontAlgn="base">
                  <a:buClr>
                    <a:schemeClr val="tx1"/>
                  </a:buClr>
                  <a:buNone/>
                </a:pPr>
                <a:endParaRPr lang="en-US" sz="2000">
                  <a:solidFill>
                    <a:schemeClr val="tx1"/>
                  </a:solidFill>
                  <a:latin typeface="Times New Roman" panose="02020603050405020304" pitchFamily="18" charset="0"/>
                  <a:cs typeface="Times New Roman" panose="02020603050405020304" pitchFamily="18" charset="0"/>
                </a:endParaRPr>
              </a:p>
            </p:txBody>
          </p:sp>
        </mc:Choice>
        <mc:Fallback>
          <p:sp>
            <p:nvSpPr>
              <p:cNvPr id="4" name="Google Shape;860;p53">
                <a:extLst>
                  <a:ext uri="{FF2B5EF4-FFF2-40B4-BE49-F238E27FC236}">
                    <a16:creationId xmlns:a16="http://schemas.microsoft.com/office/drawing/2014/main" id="{D0435BBA-ACB7-D120-F359-8BB1068FD247}"/>
                  </a:ext>
                </a:extLst>
              </p:cNvPr>
              <p:cNvSpPr txBox="1">
                <a:spLocks noGrp="1" noRot="1" noChangeAspect="1" noMove="1" noResize="1" noEditPoints="1" noAdjustHandles="1" noChangeArrowheads="1" noChangeShapeType="1" noTextEdit="1"/>
              </p:cNvSpPr>
              <p:nvPr>
                <p:ph type="body" idx="1"/>
              </p:nvPr>
            </p:nvSpPr>
            <p:spPr>
              <a:xfrm>
                <a:off x="408980" y="382190"/>
                <a:ext cx="8211739" cy="4379119"/>
              </a:xfrm>
              <a:prstGeom prst="rect">
                <a:avLst/>
              </a:prstGeom>
              <a:blipFill>
                <a:blip r:embed="rId2"/>
                <a:stretch>
                  <a:fillRect r="-223"/>
                </a:stretch>
              </a:blipFill>
            </p:spPr>
            <p:txBody>
              <a:bodyPr/>
              <a:lstStyle/>
              <a:p>
                <a:r>
                  <a:rPr lang="en-US">
                    <a:noFill/>
                  </a:rPr>
                  <a:t> </a:t>
                </a:r>
              </a:p>
            </p:txBody>
          </p:sp>
        </mc:Fallback>
      </mc:AlternateContent>
    </p:spTree>
    <p:extLst>
      <p:ext uri="{BB962C8B-B14F-4D97-AF65-F5344CB8AC3E}">
        <p14:creationId xmlns:p14="http://schemas.microsoft.com/office/powerpoint/2010/main" val="1436871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Google Shape;860;p53">
                <a:extLst>
                  <a:ext uri="{FF2B5EF4-FFF2-40B4-BE49-F238E27FC236}">
                    <a16:creationId xmlns:a16="http://schemas.microsoft.com/office/drawing/2014/main" id="{4B9B2A61-136B-01DA-42C3-591806754B87}"/>
                  </a:ext>
                </a:extLst>
              </p:cNvPr>
              <p:cNvSpPr txBox="1">
                <a:spLocks noGrp="1"/>
              </p:cNvSpPr>
              <p:nvPr>
                <p:ph type="body" idx="1"/>
              </p:nvPr>
            </p:nvSpPr>
            <p:spPr>
              <a:xfrm>
                <a:off x="378619" y="567927"/>
                <a:ext cx="7584875" cy="4379119"/>
              </a:xfrm>
              <a:prstGeom prst="rect">
                <a:avLst/>
              </a:prstGeom>
            </p:spPr>
            <p:txBody>
              <a:bodyPr spcFirstLastPara="1" wrap="square" lIns="91425" tIns="91425" rIns="91425" bIns="91425" anchor="t" anchorCtr="0">
                <a:noAutofit/>
              </a:bodyPr>
              <a:lstStyle/>
              <a:p>
                <a:pPr marL="139700" indent="0" algn="ctr" fontAlgn="base">
                  <a:buClr>
                    <a:schemeClr val="tx1"/>
                  </a:buClr>
                  <a:buNone/>
                </a:pPr>
                <a:r>
                  <a:rPr lang="en-US" sz="3200">
                    <a:solidFill>
                      <a:schemeClr val="tx1"/>
                    </a:solidFill>
                    <a:latin typeface="Times New Roman" panose="02020603050405020304" pitchFamily="18" charset="0"/>
                    <a:cs typeface="Times New Roman" panose="02020603050405020304" pitchFamily="18" charset="0"/>
                  </a:rPr>
                  <a:t>Hình ảnh đối kháng </a:t>
                </a:r>
                <a14:m>
                  <m:oMath xmlns:m="http://schemas.openxmlformats.org/officeDocument/2006/math">
                    <m:sSub>
                      <m:sSubPr>
                        <m:ctrlPr>
                          <a:rPr lang="en-US" sz="3200" i="1">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𝑋</m:t>
                        </m:r>
                      </m:e>
                      <m:sub>
                        <m:r>
                          <a:rPr lang="en-US" sz="3200" i="1">
                            <a:solidFill>
                              <a:schemeClr val="tx1"/>
                            </a:solidFill>
                            <a:latin typeface="Cambria Math" panose="02040503050406030204" pitchFamily="18" charset="0"/>
                          </a:rPr>
                          <m:t>𝑎𝑑𝑣</m:t>
                        </m:r>
                      </m:sub>
                    </m:sSub>
                  </m:oMath>
                </a14:m>
                <a:endParaRPr lang="en-US" sz="3200">
                  <a:latin typeface="Times New Roman" panose="02020603050405020304" pitchFamily="18" charset="0"/>
                  <a:cs typeface="Times New Roman" panose="02020603050405020304" pitchFamily="18" charset="0"/>
                </a:endParaRPr>
              </a:p>
              <a:p>
                <a:pPr marL="139700" indent="0" algn="ctr" fontAlgn="base">
                  <a:buClr>
                    <a:schemeClr val="tx1"/>
                  </a:buClr>
                  <a:buNone/>
                </a:pPr>
                <a:endParaRPr lang="en-US" sz="3200">
                  <a:latin typeface="Times New Roman" panose="02020603050405020304" pitchFamily="18" charset="0"/>
                  <a:cs typeface="Times New Roman" panose="02020603050405020304" pitchFamily="18" charset="0"/>
                </a:endParaRPr>
              </a:p>
              <a:p>
                <a:pPr marL="139700" indent="0" algn="ctr" fontAlgn="base">
                  <a:buClr>
                    <a:schemeClr val="tx1"/>
                  </a:buClr>
                  <a:buNone/>
                </a:pPr>
                <a:endParaRPr lang="en-US" sz="3200">
                  <a:latin typeface="Times New Roman" panose="02020603050405020304" pitchFamily="18" charset="0"/>
                  <a:cs typeface="Times New Roman" panose="02020603050405020304" pitchFamily="18" charset="0"/>
                </a:endParaRPr>
              </a:p>
              <a:p>
                <a:pPr marL="139700" indent="0" algn="ctr" fontAlgn="base">
                  <a:buClr>
                    <a:schemeClr val="tx1"/>
                  </a:buClr>
                  <a:buNone/>
                </a:pPr>
                <a14:m>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𝑋</m:t>
                        </m:r>
                      </m:e>
                      <m:sub>
                        <m:r>
                          <a:rPr lang="en-US" sz="2400" i="1">
                            <a:solidFill>
                              <a:schemeClr val="tx1"/>
                            </a:solidFill>
                            <a:latin typeface="Cambria Math" panose="02040503050406030204" pitchFamily="18" charset="0"/>
                          </a:rPr>
                          <m:t>𝑎𝑑𝑣</m:t>
                        </m:r>
                      </m:sub>
                    </m:sSub>
                  </m:oMath>
                </a14:m>
                <a:r>
                  <a:rPr lang="en-US" sz="240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lang="en-US" sz="2400" i="1">
                            <a:solidFill>
                              <a:schemeClr val="tx1"/>
                            </a:solidFill>
                          </a:rPr>
                        </m:ctrlPr>
                      </m:dPr>
                      <m:e>
                        <m:m>
                          <m:mPr>
                            <m:mcs>
                              <m:mc>
                                <m:mcPr>
                                  <m:count m:val="4"/>
                                  <m:mcJc m:val="center"/>
                                </m:mcPr>
                              </m:mc>
                            </m:mcs>
                            <m:ctrlPr>
                              <a:rPr lang="en-US" sz="2400" i="1">
                                <a:solidFill>
                                  <a:schemeClr val="tx1"/>
                                </a:solidFill>
                              </a:rPr>
                            </m:ctrlPr>
                          </m:mPr>
                          <m:mr>
                            <m:e>
                              <m:r>
                                <a:rPr lang="en-US" sz="2400" i="1">
                                  <a:solidFill>
                                    <a:schemeClr val="tx1"/>
                                  </a:solidFill>
                                </a:rPr>
                                <m:t>88.01</m:t>
                              </m:r>
                            </m:e>
                            <m:e>
                              <m:r>
                                <a:rPr lang="en-US" sz="2400" i="1">
                                  <a:solidFill>
                                    <a:schemeClr val="tx1"/>
                                  </a:solidFill>
                                </a:rPr>
                                <m:t>91</m:t>
                              </m:r>
                            </m:e>
                            <m:e>
                              <m:r>
                                <a:rPr lang="en-US" sz="2400" i="1">
                                  <a:solidFill>
                                    <a:schemeClr val="tx1"/>
                                  </a:solidFill>
                                </a:rPr>
                                <m:t>73</m:t>
                              </m:r>
                            </m:e>
                            <m:e>
                              <m:r>
                                <a:rPr lang="en-US" sz="2400" i="1">
                                  <a:solidFill>
                                    <a:schemeClr val="tx1"/>
                                  </a:solidFill>
                                </a:rPr>
                                <m:t>54</m:t>
                              </m:r>
                            </m:e>
                          </m:mr>
                          <m:mr>
                            <m:e>
                              <m:r>
                                <a:rPr lang="en-US" sz="2400" i="1">
                                  <a:solidFill>
                                    <a:schemeClr val="tx1"/>
                                  </a:solidFill>
                                </a:rPr>
                                <m:t>25</m:t>
                              </m:r>
                            </m:e>
                            <m:e>
                              <m:r>
                                <a:rPr lang="en-US" sz="2400" i="1">
                                  <a:solidFill>
                                    <a:schemeClr val="tx1"/>
                                  </a:solidFill>
                                </a:rPr>
                                <m:t>8</m:t>
                              </m:r>
                            </m:e>
                            <m:e>
                              <m:r>
                                <a:rPr lang="en-US" sz="2400" i="1">
                                  <a:solidFill>
                                    <a:schemeClr val="tx1"/>
                                  </a:solidFill>
                                </a:rPr>
                                <m:t>64</m:t>
                              </m:r>
                            </m:e>
                            <m:e>
                              <m:r>
                                <a:rPr lang="en-US" sz="2400" i="1">
                                  <a:solidFill>
                                    <a:schemeClr val="tx1"/>
                                  </a:solidFill>
                                </a:rPr>
                                <m:t>64</m:t>
                              </m:r>
                            </m:e>
                          </m:mr>
                          <m:mr>
                            <m:e>
                              <m:r>
                                <a:rPr lang="en-US" sz="2400" i="1">
                                  <a:solidFill>
                                    <a:schemeClr val="tx1"/>
                                  </a:solidFill>
                                </a:rPr>
                                <m:t>41</m:t>
                              </m:r>
                            </m:e>
                            <m:e>
                              <m:r>
                                <a:rPr lang="en-US" sz="2400" i="1">
                                  <a:solidFill>
                                    <a:schemeClr val="tx1"/>
                                  </a:solidFill>
                                </a:rPr>
                                <m:t>89</m:t>
                              </m:r>
                            </m:e>
                            <m:e>
                              <m:r>
                                <a:rPr lang="en-US" sz="2400" i="1">
                                  <a:solidFill>
                                    <a:schemeClr val="tx1"/>
                                  </a:solidFill>
                                </a:rPr>
                                <m:t>34</m:t>
                              </m:r>
                            </m:e>
                            <m:e>
                              <m:r>
                                <a:rPr lang="en-US" sz="2400" i="1">
                                  <a:solidFill>
                                    <a:schemeClr val="tx1"/>
                                  </a:solidFill>
                                </a:rPr>
                                <m:t>21</m:t>
                              </m:r>
                            </m:e>
                          </m:mr>
                          <m:mr>
                            <m:e>
                              <m:r>
                                <a:rPr lang="en-US" sz="2400" i="1">
                                  <a:solidFill>
                                    <a:schemeClr val="tx1"/>
                                  </a:solidFill>
                                </a:rPr>
                                <m:t>36</m:t>
                              </m:r>
                            </m:e>
                            <m:e>
                              <m:r>
                                <a:rPr lang="en-US" sz="2400" i="1">
                                  <a:solidFill>
                                    <a:schemeClr val="tx1"/>
                                  </a:solidFill>
                                </a:rPr>
                                <m:t>80</m:t>
                              </m:r>
                            </m:e>
                            <m:e>
                              <m:r>
                                <a:rPr lang="en-US" sz="2400" i="1">
                                  <a:solidFill>
                                    <a:schemeClr val="tx1"/>
                                  </a:solidFill>
                                </a:rPr>
                                <m:t>42</m:t>
                              </m:r>
                            </m:e>
                            <m:e>
                              <m:r>
                                <a:rPr lang="en-US" sz="2400" i="1">
                                  <a:solidFill>
                                    <a:schemeClr val="tx1"/>
                                  </a:solidFill>
                                </a:rPr>
                                <m:t>19.00</m:t>
                              </m:r>
                            </m:e>
                          </m:mr>
                        </m:m>
                      </m:e>
                    </m:d>
                  </m:oMath>
                </a14:m>
                <a:endParaRPr lang="en-US" sz="2400">
                  <a:latin typeface="Times New Roman" panose="02020603050405020304" pitchFamily="18" charset="0"/>
                  <a:cs typeface="Times New Roman" panose="02020603050405020304" pitchFamily="18" charset="0"/>
                </a:endParaRPr>
              </a:p>
              <a:p>
                <a:pPr marL="139700" indent="0" algn="ctr" fontAlgn="base">
                  <a:buClr>
                    <a:schemeClr val="tx1"/>
                  </a:buClr>
                  <a:buNone/>
                </a:pPr>
                <a:endParaRPr lang="en-US" sz="2400">
                  <a:latin typeface="Times New Roman" panose="02020603050405020304" pitchFamily="18" charset="0"/>
                  <a:cs typeface="Times New Roman" panose="02020603050405020304" pitchFamily="18" charset="0"/>
                </a:endParaRPr>
              </a:p>
              <a:p>
                <a:pPr marL="139700" indent="0" algn="ctr" fontAlgn="base">
                  <a:buClr>
                    <a:schemeClr val="tx1"/>
                  </a:buClr>
                  <a:buNone/>
                </a:pPr>
                <a:endParaRPr lang="en-US" sz="3200">
                  <a:latin typeface="Times New Roman" panose="02020603050405020304" pitchFamily="18" charset="0"/>
                  <a:cs typeface="Times New Roman" panose="02020603050405020304" pitchFamily="18" charset="0"/>
                </a:endParaRPr>
              </a:p>
              <a:p>
                <a:pPr marL="139700" indent="0" algn="just" fontAlgn="base">
                  <a:buClr>
                    <a:schemeClr val="tx1"/>
                  </a:buClr>
                  <a:buNone/>
                </a:pPr>
                <a:endParaRPr lang="en-US" sz="2000">
                  <a:solidFill>
                    <a:schemeClr val="tx1"/>
                  </a:solidFill>
                  <a:latin typeface="Times New Roman" panose="02020603050405020304" pitchFamily="18" charset="0"/>
                  <a:cs typeface="Times New Roman" panose="02020603050405020304" pitchFamily="18" charset="0"/>
                </a:endParaRPr>
              </a:p>
            </p:txBody>
          </p:sp>
        </mc:Choice>
        <mc:Fallback>
          <p:sp>
            <p:nvSpPr>
              <p:cNvPr id="4" name="Google Shape;860;p53">
                <a:extLst>
                  <a:ext uri="{FF2B5EF4-FFF2-40B4-BE49-F238E27FC236}">
                    <a16:creationId xmlns:a16="http://schemas.microsoft.com/office/drawing/2014/main" id="{4B9B2A61-136B-01DA-42C3-591806754B87}"/>
                  </a:ext>
                </a:extLst>
              </p:cNvPr>
              <p:cNvSpPr txBox="1">
                <a:spLocks noGrp="1" noRot="1" noChangeAspect="1" noMove="1" noResize="1" noEditPoints="1" noAdjustHandles="1" noChangeArrowheads="1" noChangeShapeType="1" noTextEdit="1"/>
              </p:cNvSpPr>
              <p:nvPr>
                <p:ph type="body" idx="1"/>
              </p:nvPr>
            </p:nvSpPr>
            <p:spPr>
              <a:xfrm>
                <a:off x="378619" y="567927"/>
                <a:ext cx="7584875" cy="4379119"/>
              </a:xfrm>
              <a:prstGeom prst="rect">
                <a:avLst/>
              </a:prstGeom>
              <a:blipFill>
                <a:blip r:embed="rId2"/>
                <a:stretch>
                  <a:fillRect t="-139"/>
                </a:stretch>
              </a:blipFill>
            </p:spPr>
            <p:txBody>
              <a:bodyPr/>
              <a:lstStyle/>
              <a:p>
                <a:r>
                  <a:rPr lang="en-US">
                    <a:noFill/>
                  </a:rPr>
                  <a:t> </a:t>
                </a:r>
              </a:p>
            </p:txBody>
          </p:sp>
        </mc:Fallback>
      </mc:AlternateContent>
    </p:spTree>
    <p:extLst>
      <p:ext uri="{BB962C8B-B14F-4D97-AF65-F5344CB8AC3E}">
        <p14:creationId xmlns:p14="http://schemas.microsoft.com/office/powerpoint/2010/main" val="3643932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4">
          <a:extLst>
            <a:ext uri="{FF2B5EF4-FFF2-40B4-BE49-F238E27FC236}">
              <a16:creationId xmlns:a16="http://schemas.microsoft.com/office/drawing/2014/main" id="{F1AA996F-1B41-D420-BB79-3EC86F7470B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24160EE-7636-86FF-852F-77B8E9BC83B3}"/>
              </a:ext>
            </a:extLst>
          </p:cNvPr>
          <p:cNvSpPr txBox="1"/>
          <p:nvPr/>
        </p:nvSpPr>
        <p:spPr>
          <a:xfrm>
            <a:off x="2828924" y="560622"/>
            <a:ext cx="3300414" cy="483017"/>
          </a:xfrm>
          <a:prstGeom prst="rect">
            <a:avLst/>
          </a:prstGeom>
          <a:noFill/>
        </p:spPr>
        <p:txBody>
          <a:bodyPr wrap="square">
            <a:spAutoFit/>
          </a:bodyPr>
          <a:lstStyle/>
          <a:p>
            <a:pPr marR="0" lvl="0" algn="ctr">
              <a:lnSpc>
                <a:spcPct val="115000"/>
              </a:lnSpc>
              <a:spcAft>
                <a:spcPts val="800"/>
              </a:spcAft>
              <a:buSzPts val="1000"/>
              <a:tabLst>
                <a:tab pos="457200" algn="l"/>
              </a:tabLst>
            </a:pPr>
            <a:r>
              <a:rPr lang="en-US" sz="2400">
                <a:solidFill>
                  <a:schemeClr val="tx1"/>
                </a:solidFill>
                <a:effectLst/>
                <a:latin typeface="Times New Roman" panose="02020603050405020304" pitchFamily="18" charset="0"/>
                <a:ea typeface="Times New Roman" panose="02020603050405020304" pitchFamily="18" charset="0"/>
              </a:rPr>
              <a:t>TÁI TẠO THỦY VÂN</a:t>
            </a:r>
            <a:r>
              <a:rPr lang="en-US" sz="2400">
                <a:effectLst/>
                <a:latin typeface="Times New Roman" panose="02020603050405020304" pitchFamily="18" charset="0"/>
                <a:ea typeface="Times New Roman" panose="02020603050405020304" pitchFamily="18" charset="0"/>
              </a:rPr>
              <a:t>.</a:t>
            </a:r>
          </a:p>
        </p:txBody>
      </p:sp>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76EF2175-1A4A-F1AB-2A74-C1E3A5738506}"/>
                  </a:ext>
                </a:extLst>
              </p:cNvPr>
              <p:cNvSpPr/>
              <p:nvPr/>
            </p:nvSpPr>
            <p:spPr>
              <a:xfrm>
                <a:off x="728662" y="1115077"/>
                <a:ext cx="7843838" cy="6889194"/>
              </a:xfrm>
              <a:prstGeom prst="rect">
                <a:avLst/>
              </a:prstGeom>
            </p:spPr>
            <p:txBody>
              <a:bodyPr wrap="square">
                <a:spAutoFit/>
              </a:bodyPr>
              <a:lstStyle/>
              <a:p>
                <a:pPr algn="just"/>
                <a:r>
                  <a:rPr lang="en-US" sz="2400">
                    <a:solidFill>
                      <a:schemeClr val="tx1"/>
                    </a:solidFill>
                    <a:latin typeface="Times New Roman" panose="02020603050405020304" pitchFamily="18" charset="0"/>
                    <a:cs typeface="Times New Roman" panose="02020603050405020304" pitchFamily="18" charset="0"/>
                  </a:rPr>
                  <a:t>Bước 1: Quay ngược + bỏ mean shift</a:t>
                </a:r>
              </a:p>
              <a:p>
                <a:pPr marL="342900" lvl="1" indent="-342900" algn="just">
                  <a:buClr>
                    <a:schemeClr val="tx1"/>
                  </a:buClr>
                  <a:buFont typeface="Arial" panose="020B0604020202020204" pitchFamily="34" charset="0"/>
                  <a:buChar char="•"/>
                </a:pPr>
                <a:r>
                  <a:rPr lang="en-US" sz="2000">
                    <a:solidFill>
                      <a:schemeClr val="tx1"/>
                    </a:solidFill>
                    <a:latin typeface="Times New Roman" panose="02020603050405020304" pitchFamily="18" charset="0"/>
                    <a:cs typeface="Times New Roman" panose="02020603050405020304" pitchFamily="18" charset="0"/>
                  </a:rPr>
                  <a:t>Sử dụng chuỗi ánh xạ </a:t>
                </a:r>
                <a14:m>
                  <m:oMath xmlns:m="http://schemas.openxmlformats.org/officeDocument/2006/math">
                    <m:r>
                      <a:rPr lang="en-US" sz="2000" i="1">
                        <a:solidFill>
                          <a:schemeClr val="tx1"/>
                        </a:solidFill>
                      </a:rPr>
                      <m:t>𝑀𝑆</m:t>
                    </m:r>
                  </m:oMath>
                </a14:m>
                <a:r>
                  <a:rPr lang="en-US" sz="2000">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sSub>
                      <m:sSubPr>
                        <m:ctrlPr>
                          <a:rPr lang="en-US" sz="2000" i="1">
                            <a:solidFill>
                              <a:schemeClr val="tx1"/>
                            </a:solidFill>
                          </a:rPr>
                        </m:ctrlPr>
                      </m:sSubPr>
                      <m:e>
                        <m:r>
                          <a:rPr lang="en-US" sz="2000" i="1">
                            <a:solidFill>
                              <a:schemeClr val="tx1"/>
                            </a:solidFill>
                          </a:rPr>
                          <m:t>𝐺</m:t>
                        </m:r>
                      </m:e>
                      <m:sub>
                        <m:r>
                          <a:rPr lang="en-US" sz="2000" i="1">
                            <a:solidFill>
                              <a:schemeClr val="tx1"/>
                            </a:solidFill>
                          </a:rPr>
                          <m:t>1</m:t>
                        </m:r>
                      </m:sub>
                    </m:sSub>
                    <m:r>
                      <a:rPr lang="en-US" sz="2000" i="1">
                        <a:solidFill>
                          <a:schemeClr val="tx1"/>
                        </a:solidFill>
                      </a:rPr>
                      <m:t>→ </m:t>
                    </m:r>
                    <m:sSub>
                      <m:sSubPr>
                        <m:ctrlPr>
                          <a:rPr lang="en-US" sz="2000" i="1">
                            <a:solidFill>
                              <a:schemeClr val="tx1"/>
                            </a:solidFill>
                          </a:rPr>
                        </m:ctrlPr>
                      </m:sSubPr>
                      <m:e>
                        <m:r>
                          <a:rPr lang="en-US" sz="2000" i="1">
                            <a:solidFill>
                              <a:schemeClr val="tx1"/>
                            </a:solidFill>
                          </a:rPr>
                          <m:t>𝑈</m:t>
                        </m:r>
                      </m:e>
                      <m:sub>
                        <m:r>
                          <a:rPr lang="en-US" sz="2000" i="1">
                            <a:solidFill>
                              <a:schemeClr val="tx1"/>
                            </a:solidFill>
                          </a:rPr>
                          <m:t>3</m:t>
                        </m:r>
                      </m:sub>
                    </m:sSub>
                  </m:oMath>
                </a14:m>
                <a:r>
                  <a:rPr lang="en-US" sz="200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a:solidFill>
                              <a:schemeClr val="tx1"/>
                            </a:solidFill>
                          </a:rPr>
                        </m:ctrlPr>
                      </m:sSubPr>
                      <m:e>
                        <m:r>
                          <a:rPr lang="en-US" sz="2000" i="1">
                            <a:solidFill>
                              <a:schemeClr val="tx1"/>
                            </a:solidFill>
                          </a:rPr>
                          <m:t>𝐺</m:t>
                        </m:r>
                      </m:e>
                      <m:sub>
                        <m:r>
                          <a:rPr lang="en-US" sz="2000" i="1">
                            <a:solidFill>
                              <a:schemeClr val="tx1"/>
                            </a:solidFill>
                          </a:rPr>
                          <m:t>2</m:t>
                        </m:r>
                      </m:sub>
                    </m:sSub>
                    <m:r>
                      <a:rPr lang="en-US" sz="2000" i="1">
                        <a:solidFill>
                          <a:schemeClr val="tx1"/>
                        </a:solidFill>
                      </a:rPr>
                      <m:t>→ </m:t>
                    </m:r>
                    <m:sSub>
                      <m:sSubPr>
                        <m:ctrlPr>
                          <a:rPr lang="en-US" sz="2000" i="1">
                            <a:solidFill>
                              <a:schemeClr val="tx1"/>
                            </a:solidFill>
                          </a:rPr>
                        </m:ctrlPr>
                      </m:sSubPr>
                      <m:e>
                        <m:r>
                          <a:rPr lang="en-US" sz="2000" i="1">
                            <a:solidFill>
                              <a:schemeClr val="tx1"/>
                            </a:solidFill>
                          </a:rPr>
                          <m:t>𝑊</m:t>
                        </m:r>
                      </m:e>
                      <m:sub>
                        <m:r>
                          <a:rPr lang="en-US" sz="2000" i="1">
                            <a:solidFill>
                              <a:schemeClr val="tx1"/>
                            </a:solidFill>
                          </a:rPr>
                          <m:t>2</m:t>
                        </m:r>
                      </m:sub>
                    </m:sSub>
                  </m:oMath>
                </a14:m>
                <a:r>
                  <a:rPr lang="en-US" sz="2000">
                    <a:solidFill>
                      <a:schemeClr val="tx1"/>
                    </a:solidFill>
                    <a:latin typeface="Times New Roman" panose="02020603050405020304" pitchFamily="18" charset="0"/>
                    <a:cs typeface="Times New Roman" panose="02020603050405020304" pitchFamily="18" charset="0"/>
                  </a:rPr>
                  <a:t>,</a:t>
                </a:r>
                <a:r>
                  <a:rPr lang="en-US" sz="2000" i="1">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a:solidFill>
                              <a:schemeClr val="tx1"/>
                            </a:solidFill>
                          </a:rPr>
                        </m:ctrlPr>
                      </m:sSubPr>
                      <m:e>
                        <m:r>
                          <a:rPr lang="en-US" sz="2000" i="1">
                            <a:solidFill>
                              <a:schemeClr val="tx1"/>
                            </a:solidFill>
                          </a:rPr>
                          <m:t>𝐺</m:t>
                        </m:r>
                      </m:e>
                      <m:sub>
                        <m:r>
                          <a:rPr lang="en-US" sz="2000" i="1">
                            <a:solidFill>
                              <a:schemeClr val="tx1"/>
                            </a:solidFill>
                          </a:rPr>
                          <m:t>3</m:t>
                        </m:r>
                      </m:sub>
                    </m:sSub>
                    <m:r>
                      <a:rPr lang="en-US" sz="2000" i="1">
                        <a:solidFill>
                          <a:schemeClr val="tx1"/>
                        </a:solidFill>
                      </a:rPr>
                      <m:t>→ </m:t>
                    </m:r>
                    <m:sSub>
                      <m:sSubPr>
                        <m:ctrlPr>
                          <a:rPr lang="en-US" sz="2000" i="1">
                            <a:solidFill>
                              <a:schemeClr val="tx1"/>
                            </a:solidFill>
                          </a:rPr>
                        </m:ctrlPr>
                      </m:sSubPr>
                      <m:e>
                        <m:r>
                          <a:rPr lang="en-US" sz="2000" i="1">
                            <a:solidFill>
                              <a:schemeClr val="tx1"/>
                            </a:solidFill>
                          </a:rPr>
                          <m:t>𝑊</m:t>
                        </m:r>
                      </m:e>
                      <m:sub>
                        <m:r>
                          <a:rPr lang="en-US" sz="2000" i="1">
                            <a:solidFill>
                              <a:schemeClr val="tx1"/>
                            </a:solidFill>
                          </a:rPr>
                          <m:t>4</m:t>
                        </m:r>
                      </m:sub>
                    </m:sSub>
                  </m:oMath>
                </a14:m>
                <a:r>
                  <a:rPr lang="en-US" sz="200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a:solidFill>
                              <a:schemeClr val="tx1"/>
                            </a:solidFill>
                          </a:rPr>
                        </m:ctrlPr>
                      </m:sSubPr>
                      <m:e>
                        <m:r>
                          <a:rPr lang="en-US" sz="2000" i="1">
                            <a:solidFill>
                              <a:schemeClr val="tx1"/>
                            </a:solidFill>
                          </a:rPr>
                          <m:t>𝐺</m:t>
                        </m:r>
                      </m:e>
                      <m:sub>
                        <m:r>
                          <a:rPr lang="en-US" sz="2000" i="1">
                            <a:solidFill>
                              <a:schemeClr val="tx1"/>
                            </a:solidFill>
                          </a:rPr>
                          <m:t>4</m:t>
                        </m:r>
                      </m:sub>
                    </m:sSub>
                    <m:r>
                      <a:rPr lang="en-US" sz="2000" i="1">
                        <a:solidFill>
                          <a:schemeClr val="tx1"/>
                        </a:solidFill>
                      </a:rPr>
                      <m:t>→ </m:t>
                    </m:r>
                    <m:sSub>
                      <m:sSubPr>
                        <m:ctrlPr>
                          <a:rPr lang="en-US" sz="2000" i="1">
                            <a:solidFill>
                              <a:schemeClr val="tx1"/>
                            </a:solidFill>
                          </a:rPr>
                        </m:ctrlPr>
                      </m:sSubPr>
                      <m:e>
                        <m:r>
                          <a:rPr lang="en-US" sz="2000" i="1">
                            <a:solidFill>
                              <a:schemeClr val="tx1"/>
                            </a:solidFill>
                          </a:rPr>
                          <m:t>𝑊</m:t>
                        </m:r>
                      </m:e>
                      <m:sub>
                        <m:r>
                          <a:rPr lang="en-US" sz="2000" i="1">
                            <a:solidFill>
                              <a:schemeClr val="tx1"/>
                            </a:solidFill>
                          </a:rPr>
                          <m:t>1</m:t>
                        </m:r>
                      </m:sub>
                    </m:sSub>
                  </m:oMath>
                </a14:m>
                <a:r>
                  <a:rPr lang="en-US" sz="2000">
                    <a:solidFill>
                      <a:schemeClr val="tx1"/>
                    </a:solidFill>
                    <a:latin typeface="Times New Roman" panose="02020603050405020304" pitchFamily="18" charset="0"/>
                    <a:cs typeface="Times New Roman" panose="02020603050405020304" pitchFamily="18" charset="0"/>
                  </a:rPr>
                  <a:t>}.</a:t>
                </a:r>
              </a:p>
              <a:p>
                <a:pPr marL="285750" lvl="0" indent="-285750">
                  <a:buClr>
                    <a:schemeClr val="tx1"/>
                  </a:buClr>
                  <a:buFont typeface="Arial" panose="020B0604020202020204" pitchFamily="34" charset="0"/>
                  <a:buChar char="•"/>
                </a:pPr>
                <a:r>
                  <a:rPr lang="en-US" sz="2000">
                    <a:solidFill>
                      <a:schemeClr val="tx1"/>
                    </a:solidFill>
                    <a:latin typeface="Times New Roman" panose="02020603050405020304" pitchFamily="18" charset="0"/>
                    <a:cs typeface="Times New Roman" panose="02020603050405020304" pitchFamily="18" charset="0"/>
                  </a:rPr>
                  <a:t>  Trích xuất các khối từ </a:t>
                </a:r>
                <a14:m>
                  <m:oMath xmlns:m="http://schemas.openxmlformats.org/officeDocument/2006/math">
                    <m:sSub>
                      <m:sSubPr>
                        <m:ctrlPr>
                          <a:rPr lang="en-US" sz="2000" i="1">
                            <a:solidFill>
                              <a:schemeClr val="tx1"/>
                            </a:solidFill>
                          </a:rPr>
                        </m:ctrlPr>
                      </m:sSubPr>
                      <m:e>
                        <m:r>
                          <a:rPr lang="en-US" sz="2000" i="1">
                            <a:solidFill>
                              <a:schemeClr val="tx1"/>
                            </a:solidFill>
                          </a:rPr>
                          <m:t>𝑋</m:t>
                        </m:r>
                      </m:e>
                      <m:sub>
                        <m:r>
                          <a:rPr lang="en-US" sz="2000" i="1">
                            <a:solidFill>
                              <a:schemeClr val="tx1"/>
                            </a:solidFill>
                          </a:rPr>
                          <m:t>𝑎𝑑𝑣</m:t>
                        </m:r>
                      </m:sub>
                    </m:sSub>
                  </m:oMath>
                </a14:m>
                <a:r>
                  <a:rPr lang="en-US" sz="2000">
                    <a:solidFill>
                      <a:schemeClr val="tx1"/>
                    </a:solidFill>
                    <a:latin typeface="Times New Roman" panose="02020603050405020304" pitchFamily="18" charset="0"/>
                    <a:cs typeface="Times New Roman" panose="02020603050405020304" pitchFamily="18" charset="0"/>
                  </a:rPr>
                  <a:t>: </a:t>
                </a:r>
              </a:p>
              <a:p>
                <a:pPr lvl="4" algn="ctr"/>
                <a14:m>
                  <m:oMath xmlns:m="http://schemas.openxmlformats.org/officeDocument/2006/math">
                    <m:sSubSup>
                      <m:sSubSupPr>
                        <m:ctrlPr>
                          <a:rPr lang="en-US" sz="2000" i="1">
                            <a:solidFill>
                              <a:schemeClr val="tx1"/>
                            </a:solidFill>
                          </a:rPr>
                        </m:ctrlPr>
                      </m:sSubSupPr>
                      <m:e>
                        <m:r>
                          <a:rPr lang="en-US" sz="2000" i="1">
                            <a:solidFill>
                              <a:schemeClr val="tx1"/>
                            </a:solidFill>
                          </a:rPr>
                          <m:t>𝑈</m:t>
                        </m:r>
                      </m:e>
                      <m:sub>
                        <m:r>
                          <a:rPr lang="en-US" sz="2000" i="1">
                            <a:solidFill>
                              <a:schemeClr val="tx1"/>
                            </a:solidFill>
                          </a:rPr>
                          <m:t>1</m:t>
                        </m:r>
                      </m:sub>
                      <m:sup>
                        <m:r>
                          <a:rPr lang="en-US" sz="2000" i="1">
                            <a:solidFill>
                              <a:schemeClr val="tx1"/>
                            </a:solidFill>
                          </a:rPr>
                          <m:t>′</m:t>
                        </m:r>
                      </m:sup>
                    </m:sSubSup>
                  </m:oMath>
                </a14:m>
                <a:r>
                  <a:rPr lang="en-US" sz="200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lang="en-US" sz="2000" i="1">
                            <a:solidFill>
                              <a:schemeClr val="tx1"/>
                            </a:solidFill>
                          </a:rPr>
                        </m:ctrlPr>
                      </m:dPr>
                      <m:e>
                        <m:m>
                          <m:mPr>
                            <m:mcs>
                              <m:mc>
                                <m:mcPr>
                                  <m:count m:val="2"/>
                                  <m:mcJc m:val="center"/>
                                </m:mcPr>
                              </m:mc>
                            </m:mcs>
                            <m:ctrlPr>
                              <a:rPr lang="en-US" sz="2000" i="1">
                                <a:solidFill>
                                  <a:schemeClr val="tx1"/>
                                </a:solidFill>
                              </a:rPr>
                            </m:ctrlPr>
                          </m:mPr>
                          <m:mr>
                            <m:e>
                              <m:r>
                                <a:rPr lang="en-US" sz="2000" i="1">
                                  <a:solidFill>
                                    <a:schemeClr val="tx1"/>
                                  </a:solidFill>
                                </a:rPr>
                                <m:t>88.01</m:t>
                              </m:r>
                            </m:e>
                            <m:e>
                              <m:r>
                                <a:rPr lang="en-US" sz="2000" i="1">
                                  <a:solidFill>
                                    <a:schemeClr val="tx1"/>
                                  </a:solidFill>
                                </a:rPr>
                                <m:t>91.01</m:t>
                              </m:r>
                            </m:e>
                          </m:mr>
                          <m:mr>
                            <m:e>
                              <m:r>
                                <a:rPr lang="en-US" sz="2000" i="1">
                                  <a:solidFill>
                                    <a:schemeClr val="tx1"/>
                                  </a:solidFill>
                                </a:rPr>
                                <m:t>24.99</m:t>
                              </m:r>
                            </m:e>
                            <m:e>
                              <m:r>
                                <a:rPr lang="en-US" sz="2000" i="1">
                                  <a:solidFill>
                                    <a:schemeClr val="tx1"/>
                                  </a:solidFill>
                                </a:rPr>
                                <m:t>8</m:t>
                              </m:r>
                            </m:e>
                          </m:mr>
                        </m:m>
                      </m:e>
                    </m:d>
                  </m:oMath>
                </a14:m>
                <a:endParaRPr lang="en-US" sz="2000">
                  <a:solidFill>
                    <a:schemeClr val="tx1"/>
                  </a:solidFill>
                  <a:latin typeface="Times New Roman" panose="02020603050405020304" pitchFamily="18" charset="0"/>
                  <a:cs typeface="Times New Roman" panose="02020603050405020304" pitchFamily="18" charset="0"/>
                </a:endParaRPr>
              </a:p>
              <a:p>
                <a:pPr lvl="1" algn="ctr"/>
                <a14:m>
                  <m:oMath xmlns:m="http://schemas.openxmlformats.org/officeDocument/2006/math">
                    <m:sSubSup>
                      <m:sSubSupPr>
                        <m:ctrlPr>
                          <a:rPr lang="en-US" sz="2000" i="1">
                            <a:solidFill>
                              <a:schemeClr val="tx1"/>
                            </a:solidFill>
                          </a:rPr>
                        </m:ctrlPr>
                      </m:sSubSupPr>
                      <m:e>
                        <m:r>
                          <a:rPr lang="en-US" sz="2000" i="1">
                            <a:solidFill>
                              <a:schemeClr val="tx1"/>
                            </a:solidFill>
                          </a:rPr>
                          <m:t>𝑈</m:t>
                        </m:r>
                      </m:e>
                      <m:sub>
                        <m:r>
                          <a:rPr lang="en-US" sz="2000" i="1">
                            <a:solidFill>
                              <a:schemeClr val="tx1"/>
                            </a:solidFill>
                          </a:rPr>
                          <m:t>2</m:t>
                        </m:r>
                      </m:sub>
                      <m:sup>
                        <m:r>
                          <a:rPr lang="en-US" sz="2000" i="1">
                            <a:solidFill>
                              <a:schemeClr val="tx1"/>
                            </a:solidFill>
                          </a:rPr>
                          <m:t>′</m:t>
                        </m:r>
                      </m:sup>
                    </m:sSubSup>
                  </m:oMath>
                </a14:m>
                <a:r>
                  <a:rPr lang="en-US" sz="200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lang="en-US" sz="2000" i="1">
                            <a:solidFill>
                              <a:schemeClr val="tx1"/>
                            </a:solidFill>
                          </a:rPr>
                        </m:ctrlPr>
                      </m:dPr>
                      <m:e>
                        <m:m>
                          <m:mPr>
                            <m:mcs>
                              <m:mc>
                                <m:mcPr>
                                  <m:count m:val="2"/>
                                  <m:mcJc m:val="center"/>
                                </m:mcPr>
                              </m:mc>
                            </m:mcs>
                            <m:ctrlPr>
                              <a:rPr lang="en-US" sz="2000" i="1">
                                <a:solidFill>
                                  <a:schemeClr val="tx1"/>
                                </a:solidFill>
                              </a:rPr>
                            </m:ctrlPr>
                          </m:mPr>
                          <m:mr>
                            <m:e>
                              <m:r>
                                <a:rPr lang="en-US" sz="2000" i="1">
                                  <a:solidFill>
                                    <a:schemeClr val="tx1"/>
                                  </a:solidFill>
                                </a:rPr>
                                <m:t>73</m:t>
                              </m:r>
                            </m:e>
                            <m:e>
                              <m:r>
                                <a:rPr lang="en-US" sz="2000" i="1">
                                  <a:solidFill>
                                    <a:schemeClr val="tx1"/>
                                  </a:solidFill>
                                </a:rPr>
                                <m:t>54</m:t>
                              </m:r>
                            </m:e>
                          </m:mr>
                          <m:mr>
                            <m:e>
                              <m:r>
                                <a:rPr lang="en-US" sz="2000" i="1">
                                  <a:solidFill>
                                    <a:schemeClr val="tx1"/>
                                  </a:solidFill>
                                </a:rPr>
                                <m:t>64</m:t>
                              </m:r>
                            </m:e>
                            <m:e>
                              <m:r>
                                <a:rPr lang="en-US" sz="2000" i="1">
                                  <a:solidFill>
                                    <a:schemeClr val="tx1"/>
                                  </a:solidFill>
                                </a:rPr>
                                <m:t>64</m:t>
                              </m:r>
                            </m:e>
                          </m:mr>
                        </m:m>
                      </m:e>
                    </m:d>
                  </m:oMath>
                </a14:m>
                <a:endParaRPr lang="en-US" sz="2000">
                  <a:solidFill>
                    <a:schemeClr val="tx1"/>
                  </a:solidFill>
                  <a:latin typeface="Times New Roman" panose="02020603050405020304" pitchFamily="18" charset="0"/>
                  <a:cs typeface="Times New Roman" panose="02020603050405020304" pitchFamily="18" charset="0"/>
                </a:endParaRPr>
              </a:p>
              <a:p>
                <a:pPr lvl="1" algn="ctr"/>
                <a14:m>
                  <m:oMath xmlns:m="http://schemas.openxmlformats.org/officeDocument/2006/math">
                    <m:sSubSup>
                      <m:sSubSupPr>
                        <m:ctrlPr>
                          <a:rPr lang="en-US" sz="2000" i="1">
                            <a:solidFill>
                              <a:schemeClr val="tx1"/>
                            </a:solidFill>
                          </a:rPr>
                        </m:ctrlPr>
                      </m:sSubSupPr>
                      <m:e>
                        <m:r>
                          <a:rPr lang="en-US" sz="2000" i="1">
                            <a:solidFill>
                              <a:schemeClr val="tx1"/>
                            </a:solidFill>
                          </a:rPr>
                          <m:t>𝑈</m:t>
                        </m:r>
                      </m:e>
                      <m:sub>
                        <m:r>
                          <a:rPr lang="en-US" sz="2000" i="1">
                            <a:solidFill>
                              <a:schemeClr val="tx1"/>
                            </a:solidFill>
                          </a:rPr>
                          <m:t>3</m:t>
                        </m:r>
                      </m:sub>
                      <m:sup>
                        <m:r>
                          <a:rPr lang="en-US" sz="2000" i="1">
                            <a:solidFill>
                              <a:schemeClr val="tx1"/>
                            </a:solidFill>
                          </a:rPr>
                          <m:t>′</m:t>
                        </m:r>
                      </m:sup>
                    </m:sSubSup>
                  </m:oMath>
                </a14:m>
                <a:r>
                  <a:rPr lang="en-US" sz="200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lang="en-US" sz="2000" i="1">
                            <a:solidFill>
                              <a:schemeClr val="tx1"/>
                            </a:solidFill>
                          </a:rPr>
                        </m:ctrlPr>
                      </m:dPr>
                      <m:e>
                        <m:m>
                          <m:mPr>
                            <m:mcs>
                              <m:mc>
                                <m:mcPr>
                                  <m:count m:val="2"/>
                                  <m:mcJc m:val="center"/>
                                </m:mcPr>
                              </m:mc>
                            </m:mcs>
                            <m:ctrlPr>
                              <a:rPr lang="en-US" sz="2000" i="1">
                                <a:solidFill>
                                  <a:schemeClr val="tx1"/>
                                </a:solidFill>
                              </a:rPr>
                            </m:ctrlPr>
                          </m:mPr>
                          <m:mr>
                            <m:e>
                              <m:r>
                                <a:rPr lang="en-US" sz="2000" i="1">
                                  <a:solidFill>
                                    <a:schemeClr val="tx1"/>
                                  </a:solidFill>
                                </a:rPr>
                                <m:t>40.99</m:t>
                              </m:r>
                            </m:e>
                            <m:e>
                              <m:r>
                                <a:rPr lang="en-US" sz="2000" i="1">
                                  <a:solidFill>
                                    <a:schemeClr val="tx1"/>
                                  </a:solidFill>
                                </a:rPr>
                                <m:t>89</m:t>
                              </m:r>
                            </m:e>
                          </m:mr>
                          <m:mr>
                            <m:e>
                              <m:r>
                                <a:rPr lang="en-US" sz="2000" i="1">
                                  <a:solidFill>
                                    <a:schemeClr val="tx1"/>
                                  </a:solidFill>
                                </a:rPr>
                                <m:t>36</m:t>
                              </m:r>
                            </m:e>
                            <m:e>
                              <m:r>
                                <a:rPr lang="en-US" sz="2000" i="1">
                                  <a:solidFill>
                                    <a:schemeClr val="tx1"/>
                                  </a:solidFill>
                                </a:rPr>
                                <m:t>80.01</m:t>
                              </m:r>
                            </m:e>
                          </m:mr>
                        </m:m>
                      </m:e>
                    </m:d>
                  </m:oMath>
                </a14:m>
                <a:endParaRPr lang="en-US" sz="2000">
                  <a:solidFill>
                    <a:schemeClr val="tx1"/>
                  </a:solidFill>
                  <a:latin typeface="Times New Roman" panose="02020603050405020304" pitchFamily="18" charset="0"/>
                  <a:cs typeface="Times New Roman" panose="02020603050405020304" pitchFamily="18" charset="0"/>
                </a:endParaRPr>
              </a:p>
              <a:p>
                <a:pPr lvl="1" algn="ctr"/>
                <a14:m>
                  <m:oMath xmlns:m="http://schemas.openxmlformats.org/officeDocument/2006/math">
                    <m:sSubSup>
                      <m:sSubSupPr>
                        <m:ctrlPr>
                          <a:rPr lang="en-US" sz="2000" i="1">
                            <a:solidFill>
                              <a:schemeClr val="tx1"/>
                            </a:solidFill>
                          </a:rPr>
                        </m:ctrlPr>
                      </m:sSubSupPr>
                      <m:e>
                        <m:r>
                          <a:rPr lang="en-US" sz="2000" i="1">
                            <a:solidFill>
                              <a:schemeClr val="tx1"/>
                            </a:solidFill>
                          </a:rPr>
                          <m:t>𝑈</m:t>
                        </m:r>
                      </m:e>
                      <m:sub>
                        <m:r>
                          <a:rPr lang="en-US" sz="2000" i="1">
                            <a:solidFill>
                              <a:schemeClr val="tx1"/>
                            </a:solidFill>
                          </a:rPr>
                          <m:t>4</m:t>
                        </m:r>
                      </m:sub>
                      <m:sup>
                        <m:r>
                          <a:rPr lang="en-US" sz="2000" i="1">
                            <a:solidFill>
                              <a:schemeClr val="tx1"/>
                            </a:solidFill>
                          </a:rPr>
                          <m:t>′</m:t>
                        </m:r>
                      </m:sup>
                    </m:sSubSup>
                  </m:oMath>
                </a14:m>
                <a:r>
                  <a:rPr lang="en-US" sz="200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lang="en-US" sz="2000" i="1">
                            <a:solidFill>
                              <a:schemeClr val="tx1"/>
                            </a:solidFill>
                          </a:rPr>
                        </m:ctrlPr>
                      </m:dPr>
                      <m:e>
                        <m:m>
                          <m:mPr>
                            <m:mcs>
                              <m:mc>
                                <m:mcPr>
                                  <m:count m:val="2"/>
                                  <m:mcJc m:val="center"/>
                                </m:mcPr>
                              </m:mc>
                            </m:mcs>
                            <m:ctrlPr>
                              <a:rPr lang="en-US" sz="2000" i="1">
                                <a:solidFill>
                                  <a:schemeClr val="tx1"/>
                                </a:solidFill>
                              </a:rPr>
                            </m:ctrlPr>
                          </m:mPr>
                          <m:mr>
                            <m:e>
                              <m:r>
                                <a:rPr lang="en-US" sz="2000" i="1">
                                  <a:solidFill>
                                    <a:schemeClr val="tx1"/>
                                  </a:solidFill>
                                </a:rPr>
                                <m:t>34</m:t>
                              </m:r>
                            </m:e>
                            <m:e>
                              <m:r>
                                <a:rPr lang="en-US" sz="2000" i="1">
                                  <a:solidFill>
                                    <a:schemeClr val="tx1"/>
                                  </a:solidFill>
                                </a:rPr>
                                <m:t>21</m:t>
                              </m:r>
                            </m:e>
                          </m:mr>
                          <m:mr>
                            <m:e>
                              <m:r>
                                <a:rPr lang="en-US" sz="2000" i="1">
                                  <a:solidFill>
                                    <a:schemeClr val="tx1"/>
                                  </a:solidFill>
                                </a:rPr>
                                <m:t>42</m:t>
                              </m:r>
                            </m:e>
                            <m:e>
                              <m:r>
                                <a:rPr lang="en-US" sz="2000" i="1">
                                  <a:solidFill>
                                    <a:schemeClr val="tx1"/>
                                  </a:solidFill>
                                </a:rPr>
                                <m:t>22</m:t>
                              </m:r>
                            </m:e>
                          </m:mr>
                        </m:m>
                      </m:e>
                    </m:d>
                  </m:oMath>
                </a14:m>
                <a:endParaRPr lang="en-US" sz="2000">
                  <a:latin typeface="Times New Roman" panose="02020603050405020304" pitchFamily="18" charset="0"/>
                  <a:cs typeface="Times New Roman" panose="02020603050405020304" pitchFamily="18" charset="0"/>
                </a:endParaRPr>
              </a:p>
              <a:p>
                <a:pPr lvl="1" algn="ctr"/>
                <a:endParaRPr lang="en-US" sz="1600">
                  <a:solidFill>
                    <a:schemeClr val="tx1"/>
                  </a:solidFill>
                  <a:latin typeface="Times New Roman" panose="02020603050405020304" pitchFamily="18" charset="0"/>
                  <a:cs typeface="Times New Roman" panose="02020603050405020304" pitchFamily="18" charset="0"/>
                </a:endParaRPr>
              </a:p>
              <a:p>
                <a:pPr lvl="7" algn="just">
                  <a:buClr>
                    <a:schemeClr val="tx1"/>
                  </a:buClr>
                </a:pPr>
                <a:r>
                  <a:rPr lang="en-US" sz="1600">
                    <a:solidFill>
                      <a:schemeClr val="tx1"/>
                    </a:solidFill>
                    <a:latin typeface="Times New Roman" panose="02020603050405020304" pitchFamily="18" charset="0"/>
                    <a:cs typeface="Times New Roman" panose="02020603050405020304" pitchFamily="18" charset="0"/>
                  </a:rPr>
                  <a:t>	</a:t>
                </a:r>
              </a:p>
              <a:p>
                <a:pPr marL="342900" lvl="1" indent="-342900" algn="just">
                  <a:buClr>
                    <a:schemeClr val="tx1"/>
                  </a:buClr>
                  <a:buFont typeface="Arial" panose="020B0604020202020204" pitchFamily="34" charset="0"/>
                  <a:buChar char="•"/>
                </a:pPr>
                <a:endParaRPr lang="en-US" sz="2400">
                  <a:solidFill>
                    <a:schemeClr val="tx1"/>
                  </a:solidFill>
                  <a:latin typeface="Times New Roman" panose="02020603050405020304" pitchFamily="18" charset="0"/>
                  <a:cs typeface="Times New Roman" panose="02020603050405020304" pitchFamily="18" charset="0"/>
                </a:endParaRPr>
              </a:p>
              <a:p>
                <a:endParaRPr lang="en-US" sz="2400">
                  <a:solidFill>
                    <a:schemeClr val="tx1"/>
                  </a:solidFill>
                  <a:latin typeface="Times New Roman" panose="02020603050405020304" pitchFamily="18" charset="0"/>
                  <a:cs typeface="Times New Roman" panose="02020603050405020304" pitchFamily="18" charset="0"/>
                </a:endParaRPr>
              </a:p>
              <a:p>
                <a:endParaRPr lang="en-US" sz="2400">
                  <a:solidFill>
                    <a:schemeClr val="tx1"/>
                  </a:solidFill>
                  <a:latin typeface="Times New Roman" panose="02020603050405020304" pitchFamily="18" charset="0"/>
                  <a:cs typeface="Times New Roman" panose="02020603050405020304" pitchFamily="18" charset="0"/>
                </a:endParaRPr>
              </a:p>
              <a:p>
                <a:endParaRPr lang="en-US" sz="2400">
                  <a:solidFill>
                    <a:schemeClr val="tx1"/>
                  </a:solidFill>
                  <a:latin typeface="Times New Roman" panose="02020603050405020304" pitchFamily="18" charset="0"/>
                  <a:cs typeface="Times New Roman" panose="02020603050405020304" pitchFamily="18" charset="0"/>
                </a:endParaRPr>
              </a:p>
              <a:p>
                <a:endParaRPr lang="en-US" sz="2400">
                  <a:solidFill>
                    <a:schemeClr val="tx1"/>
                  </a:solidFill>
                  <a:latin typeface="Times New Roman" panose="02020603050405020304" pitchFamily="18" charset="0"/>
                  <a:cs typeface="Times New Roman" panose="02020603050405020304" pitchFamily="18" charset="0"/>
                </a:endParaRPr>
              </a:p>
              <a:p>
                <a:endParaRPr lang="en-US" sz="2400">
                  <a:solidFill>
                    <a:schemeClr val="tx1"/>
                  </a:solidFill>
                  <a:latin typeface="Times New Roman" panose="02020603050405020304" pitchFamily="18" charset="0"/>
                  <a:cs typeface="Times New Roman" panose="02020603050405020304" pitchFamily="18" charset="0"/>
                </a:endParaRPr>
              </a:p>
              <a:p>
                <a:endParaRPr lang="en-US" sz="2400">
                  <a:solidFill>
                    <a:schemeClr val="tx1"/>
                  </a:solidFill>
                  <a:latin typeface="Times New Roman" panose="02020603050405020304" pitchFamily="18" charset="0"/>
                  <a:cs typeface="Times New Roman" panose="02020603050405020304" pitchFamily="18" charset="0"/>
                </a:endParaRPr>
              </a:p>
              <a:p>
                <a:endParaRPr lang="en-US" sz="2400">
                  <a:solidFill>
                    <a:schemeClr val="tx1"/>
                  </a:solidFill>
                  <a:latin typeface="Times New Roman" panose="02020603050405020304" pitchFamily="18" charset="0"/>
                  <a:cs typeface="Times New Roman" panose="02020603050405020304" pitchFamily="18" charset="0"/>
                </a:endParaRPr>
              </a:p>
            </p:txBody>
          </p:sp>
        </mc:Choice>
        <mc:Fallback>
          <p:sp>
            <p:nvSpPr>
              <p:cNvPr id="12" name="Rectangle 11">
                <a:extLst>
                  <a:ext uri="{FF2B5EF4-FFF2-40B4-BE49-F238E27FC236}">
                    <a16:creationId xmlns:a16="http://schemas.microsoft.com/office/drawing/2014/main" id="{76EF2175-1A4A-F1AB-2A74-C1E3A5738506}"/>
                  </a:ext>
                </a:extLst>
              </p:cNvPr>
              <p:cNvSpPr>
                <a:spLocks noRot="1" noChangeAspect="1" noMove="1" noResize="1" noEditPoints="1" noAdjustHandles="1" noChangeArrowheads="1" noChangeShapeType="1" noTextEdit="1"/>
              </p:cNvSpPr>
              <p:nvPr/>
            </p:nvSpPr>
            <p:spPr>
              <a:xfrm>
                <a:off x="728662" y="1115077"/>
                <a:ext cx="7843838" cy="6889194"/>
              </a:xfrm>
              <a:prstGeom prst="rect">
                <a:avLst/>
              </a:prstGeom>
              <a:blipFill>
                <a:blip r:embed="rId3"/>
                <a:stretch>
                  <a:fillRect l="-1244" t="-708"/>
                </a:stretch>
              </a:blipFill>
            </p:spPr>
            <p:txBody>
              <a:bodyPr/>
              <a:lstStyle/>
              <a:p>
                <a:r>
                  <a:rPr lang="en-US">
                    <a:noFill/>
                  </a:rPr>
                  <a:t> </a:t>
                </a:r>
              </a:p>
            </p:txBody>
          </p:sp>
        </mc:Fallback>
      </mc:AlternateContent>
    </p:spTree>
    <p:extLst>
      <p:ext uri="{BB962C8B-B14F-4D97-AF65-F5344CB8AC3E}">
        <p14:creationId xmlns:p14="http://schemas.microsoft.com/office/powerpoint/2010/main" val="499909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506616-3C4F-2C2F-5E25-7B5264E75D53}"/>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Google Shape;860;p53">
                <a:extLst>
                  <a:ext uri="{FF2B5EF4-FFF2-40B4-BE49-F238E27FC236}">
                    <a16:creationId xmlns:a16="http://schemas.microsoft.com/office/drawing/2014/main" id="{C4F258B5-C05C-E52B-05B2-0C4DC5650E3A}"/>
                  </a:ext>
                </a:extLst>
              </p:cNvPr>
              <p:cNvSpPr txBox="1">
                <a:spLocks noGrp="1"/>
              </p:cNvSpPr>
              <p:nvPr>
                <p:ph type="body" idx="1"/>
              </p:nvPr>
            </p:nvSpPr>
            <p:spPr>
              <a:xfrm>
                <a:off x="358974" y="464342"/>
                <a:ext cx="8211739" cy="4379119"/>
              </a:xfrm>
              <a:prstGeom prst="rect">
                <a:avLst/>
              </a:prstGeom>
            </p:spPr>
            <p:txBody>
              <a:bodyPr spcFirstLastPara="1" wrap="square" lIns="91425" tIns="91425" rIns="91425" bIns="91425" anchor="t" anchorCtr="0">
                <a:noAutofit/>
              </a:bodyPr>
              <a:lstStyle/>
              <a:p>
                <a:pPr lvl="1"/>
                <a:r>
                  <a:rPr lang="en-US" sz="1600">
                    <a:latin typeface="Times New Roman" panose="02020603050405020304" pitchFamily="18" charset="0"/>
                    <a:cs typeface="Times New Roman" panose="02020603050405020304" pitchFamily="18" charset="0"/>
                  </a:rPr>
                  <a:t>Khối 1 (</a:t>
                </a:r>
                <a14:m>
                  <m:oMath xmlns:m="http://schemas.openxmlformats.org/officeDocument/2006/math">
                    <m:sSub>
                      <m:sSubPr>
                        <m:ctrlPr>
                          <a:rPr lang="en-US" sz="1600" i="1"/>
                        </m:ctrlPr>
                      </m:sSubPr>
                      <m:e>
                        <m:r>
                          <a:rPr lang="en-US" sz="1600" i="1"/>
                          <m:t>𝐺</m:t>
                        </m:r>
                      </m:e>
                      <m:sub>
                        <m:r>
                          <a:rPr lang="en-US" sz="1600" i="1"/>
                          <m:t>1</m:t>
                        </m:r>
                      </m:sub>
                    </m:sSub>
                    <m:r>
                      <a:rPr lang="en-US" sz="1600" i="1"/>
                      <m:t>→ </m:t>
                    </m:r>
                    <m:sSub>
                      <m:sSubPr>
                        <m:ctrlPr>
                          <a:rPr lang="en-US" sz="1600" i="1"/>
                        </m:ctrlPr>
                      </m:sSubPr>
                      <m:e>
                        <m:r>
                          <a:rPr lang="en-US" sz="1600" i="1"/>
                          <m:t>𝑈</m:t>
                        </m:r>
                      </m:e>
                      <m:sub>
                        <m:r>
                          <a:rPr lang="en-US" sz="1600" i="1"/>
                          <m:t>3 </m:t>
                        </m:r>
                      </m:sub>
                    </m:sSub>
                  </m:oMath>
                </a14:m>
                <a:r>
                  <a:rPr lang="en-US" sz="1600">
                    <a:latin typeface="Times New Roman" panose="02020603050405020304" pitchFamily="18" charset="0"/>
                    <a:cs typeface="Times New Roman" panose="02020603050405020304" pitchFamily="18" charset="0"/>
                  </a:rPr>
                  <a:t>, góc </a:t>
                </a:r>
                <a14:m>
                  <m:oMath xmlns:m="http://schemas.openxmlformats.org/officeDocument/2006/math">
                    <m:sSup>
                      <m:sSupPr>
                        <m:ctrlPr>
                          <a:rPr lang="en-US" sz="1600" i="1"/>
                        </m:ctrlPr>
                      </m:sSupPr>
                      <m:e>
                        <m:r>
                          <a:rPr lang="en-US" sz="1600" i="1"/>
                          <m:t>0</m:t>
                        </m:r>
                      </m:e>
                      <m:sup>
                        <m:r>
                          <a:rPr lang="en-US" sz="1600" i="1"/>
                          <m:t>°</m:t>
                        </m:r>
                      </m:sup>
                    </m:sSup>
                  </m:oMath>
                </a14:m>
                <a:r>
                  <a:rPr lang="en-US" sz="1600">
                    <a:latin typeface="Times New Roman" panose="02020603050405020304" pitchFamily="18" charset="0"/>
                    <a:cs typeface="Times New Roman" panose="02020603050405020304" pitchFamily="18" charset="0"/>
                  </a:rPr>
                  <a:t>):</a:t>
                </a:r>
              </a:p>
              <a:p>
                <a:pPr lvl="2"/>
                <a:r>
                  <a:rPr lang="en-US" sz="1600">
                    <a:latin typeface="Times New Roman" panose="02020603050405020304" pitchFamily="18" charset="0"/>
                    <a:cs typeface="Times New Roman" panose="02020603050405020304" pitchFamily="18" charset="0"/>
                  </a:rPr>
                  <a:t>Mean shift áp dụng: -4.25 (từ </a:t>
                </a:r>
                <a14:m>
                  <m:oMath xmlns:m="http://schemas.openxmlformats.org/officeDocument/2006/math">
                    <m:sSub>
                      <m:sSubPr>
                        <m:ctrlPr>
                          <a:rPr lang="en-US" sz="1600" i="1"/>
                        </m:ctrlPr>
                      </m:sSubPr>
                      <m:e>
                        <m:r>
                          <a:rPr lang="en-US" sz="1600" i="1"/>
                          <m:t>𝜇</m:t>
                        </m:r>
                      </m:e>
                      <m:sub>
                        <m:sSub>
                          <m:sSubPr>
                            <m:ctrlPr>
                              <a:rPr lang="en-US" sz="1600" i="1"/>
                            </m:ctrlPr>
                          </m:sSubPr>
                          <m:e>
                            <m:r>
                              <a:rPr lang="en-US" sz="1600" i="1"/>
                              <m:t>𝐺</m:t>
                            </m:r>
                          </m:e>
                          <m:sub>
                            <m:r>
                              <a:rPr lang="en-US" sz="1600" i="1"/>
                              <m:t>1</m:t>
                            </m:r>
                          </m:sub>
                        </m:sSub>
                      </m:sub>
                    </m:sSub>
                  </m:oMath>
                </a14:m>
                <a:r>
                  <a:rPr lang="en-US" sz="1600">
                    <a:latin typeface="Times New Roman" panose="02020603050405020304" pitchFamily="18" charset="0"/>
                    <a:cs typeface="Times New Roman" panose="02020603050405020304" pitchFamily="18" charset="0"/>
                  </a:rPr>
                  <a:t>= 52.75 đến </a:t>
                </a:r>
                <a14:m>
                  <m:oMath xmlns:m="http://schemas.openxmlformats.org/officeDocument/2006/math">
                    <m:sSub>
                      <m:sSubPr>
                        <m:ctrlPr>
                          <a:rPr lang="en-US" sz="1600" i="1"/>
                        </m:ctrlPr>
                      </m:sSubPr>
                      <m:e>
                        <m:r>
                          <a:rPr lang="en-US" sz="1600" i="1"/>
                          <m:t>𝜇</m:t>
                        </m:r>
                      </m:e>
                      <m:sub>
                        <m:sSub>
                          <m:sSubPr>
                            <m:ctrlPr>
                              <a:rPr lang="en-US" sz="1600" i="1"/>
                            </m:ctrlPr>
                          </m:sSubPr>
                          <m:e>
                            <m:r>
                              <a:rPr lang="en-US" sz="1600" i="1"/>
                              <m:t>𝑊</m:t>
                            </m:r>
                          </m:e>
                          <m:sub>
                            <m:r>
                              <a:rPr lang="en-US" sz="1600" i="1"/>
                              <m:t>1</m:t>
                            </m:r>
                          </m:sub>
                        </m:sSub>
                      </m:sub>
                    </m:sSub>
                  </m:oMath>
                </a14:m>
                <a:r>
                  <a:rPr lang="en-US" sz="1600">
                    <a:latin typeface="Times New Roman" panose="02020603050405020304" pitchFamily="18" charset="0"/>
                    <a:cs typeface="Times New Roman" panose="02020603050405020304" pitchFamily="18" charset="0"/>
                  </a:rPr>
                  <a:t>= 57).</a:t>
                </a:r>
              </a:p>
              <a:p>
                <a:pPr lvl="2"/>
                <a:r>
                  <a:rPr lang="en-US" sz="1600">
                    <a:latin typeface="Times New Roman" panose="02020603050405020304" pitchFamily="18" charset="0"/>
                    <a:cs typeface="Times New Roman" panose="02020603050405020304" pitchFamily="18" charset="0"/>
                  </a:rPr>
                  <a:t>Quay ngược: Không cần vì góc </a:t>
                </a:r>
                <a14:m>
                  <m:oMath xmlns:m="http://schemas.openxmlformats.org/officeDocument/2006/math">
                    <m:sSup>
                      <m:sSupPr>
                        <m:ctrlPr>
                          <a:rPr lang="en-US" sz="1600" i="1"/>
                        </m:ctrlPr>
                      </m:sSupPr>
                      <m:e>
                        <m:r>
                          <a:rPr lang="en-US" sz="1600" i="1"/>
                          <m:t>0</m:t>
                        </m:r>
                      </m:e>
                      <m:sup>
                        <m:r>
                          <a:rPr lang="en-US" sz="1600" i="1"/>
                          <m:t>°</m:t>
                        </m:r>
                      </m:sup>
                    </m:sSup>
                  </m:oMath>
                </a14:m>
                <a:r>
                  <a:rPr lang="en-US" sz="1600">
                    <a:latin typeface="Times New Roman" panose="02020603050405020304" pitchFamily="18" charset="0"/>
                    <a:cs typeface="Times New Roman" panose="02020603050405020304" pitchFamily="18" charset="0"/>
                  </a:rPr>
                  <a:t>.</a:t>
                </a:r>
              </a:p>
              <a:p>
                <a:pPr lvl="2"/>
                <a:r>
                  <a:rPr lang="en-US" sz="1600">
                    <a:latin typeface="Times New Roman" panose="02020603050405020304" pitchFamily="18" charset="0"/>
                    <a:cs typeface="Times New Roman" panose="02020603050405020304" pitchFamily="18" charset="0"/>
                  </a:rPr>
                  <a:t>Bỏ mean shift: </a:t>
                </a:r>
                <a14:m>
                  <m:oMath xmlns:m="http://schemas.openxmlformats.org/officeDocument/2006/math">
                    <m:d>
                      <m:dPr>
                        <m:begChr m:val="["/>
                        <m:endChr m:val="]"/>
                        <m:ctrlPr>
                          <a:rPr lang="en-US" sz="1600" i="1"/>
                        </m:ctrlPr>
                      </m:dPr>
                      <m:e>
                        <m:m>
                          <m:mPr>
                            <m:mcs>
                              <m:mc>
                                <m:mcPr>
                                  <m:count m:val="2"/>
                                  <m:mcJc m:val="center"/>
                                </m:mcPr>
                              </m:mc>
                            </m:mcs>
                            <m:ctrlPr>
                              <a:rPr lang="en-US" sz="1600" i="1"/>
                            </m:ctrlPr>
                          </m:mPr>
                          <m:mr>
                            <m:e>
                              <m:r>
                                <a:rPr lang="en-US" sz="1600" i="1"/>
                                <m:t>88.01+</m:t>
                              </m:r>
                              <m:r>
                                <a:rPr lang="en-US" sz="1600"/>
                                <m:t>4.25</m:t>
                              </m:r>
                            </m:e>
                            <m:e>
                              <m:r>
                                <a:rPr lang="en-US" sz="1600" i="1"/>
                                <m:t>91.01+</m:t>
                              </m:r>
                              <m:r>
                                <a:rPr lang="en-US" sz="1600"/>
                                <m:t>4.25</m:t>
                              </m:r>
                            </m:e>
                          </m:mr>
                          <m:mr>
                            <m:e>
                              <m:r>
                                <a:rPr lang="en-US" sz="1600" i="1"/>
                                <m:t>25+</m:t>
                              </m:r>
                              <m:r>
                                <a:rPr lang="en-US" sz="1600"/>
                                <m:t>4.25</m:t>
                              </m:r>
                            </m:e>
                            <m:e>
                              <m:r>
                                <a:rPr lang="en-US" sz="1600" i="1"/>
                                <m:t>8+</m:t>
                              </m:r>
                              <m:r>
                                <a:rPr lang="en-US" sz="1600"/>
                                <m:t>4.25</m:t>
                              </m:r>
                            </m:e>
                          </m:mr>
                        </m:m>
                      </m:e>
                    </m:d>
                  </m:oMath>
                </a14:m>
                <a:r>
                  <a:rPr lang="en-US" sz="1600">
                    <a:latin typeface="Times New Roman" panose="02020603050405020304" pitchFamily="18" charset="0"/>
                    <a:cs typeface="Times New Roman" panose="02020603050405020304" pitchFamily="18" charset="0"/>
                  </a:rPr>
                  <a:t> = </a:t>
                </a:r>
                <a14:m>
                  <m:oMath xmlns:m="http://schemas.openxmlformats.org/officeDocument/2006/math">
                    <m:d>
                      <m:dPr>
                        <m:begChr m:val="["/>
                        <m:endChr m:val="]"/>
                        <m:ctrlPr>
                          <a:rPr lang="en-US" sz="1600" i="1"/>
                        </m:ctrlPr>
                      </m:dPr>
                      <m:e>
                        <m:m>
                          <m:mPr>
                            <m:mcs>
                              <m:mc>
                                <m:mcPr>
                                  <m:count m:val="2"/>
                                  <m:mcJc m:val="center"/>
                                </m:mcPr>
                              </m:mc>
                            </m:mcs>
                            <m:ctrlPr>
                              <a:rPr lang="en-US" sz="1600" i="1"/>
                            </m:ctrlPr>
                          </m:mPr>
                          <m:mr>
                            <m:e>
                              <m:r>
                                <a:rPr lang="en-US" sz="1600" i="1"/>
                                <m:t>92.26</m:t>
                              </m:r>
                            </m:e>
                            <m:e>
                              <m:r>
                                <a:rPr lang="en-US" sz="1600" i="1"/>
                                <m:t>95.26</m:t>
                              </m:r>
                            </m:e>
                          </m:mr>
                          <m:mr>
                            <m:e>
                              <m:r>
                                <a:rPr lang="en-US" sz="1600" i="1"/>
                                <m:t>29.24</m:t>
                              </m:r>
                            </m:e>
                            <m:e>
                              <m:r>
                                <a:rPr lang="en-US" sz="1600" i="1"/>
                                <m:t>12.25</m:t>
                              </m:r>
                            </m:e>
                          </m:mr>
                        </m:m>
                      </m:e>
                    </m:d>
                  </m:oMath>
                </a14:m>
                <a:endParaRPr lang="en-US" sz="1600">
                  <a:latin typeface="Times New Roman" panose="02020603050405020304" pitchFamily="18" charset="0"/>
                  <a:cs typeface="Times New Roman" panose="02020603050405020304" pitchFamily="18" charset="0"/>
                </a:endParaRPr>
              </a:p>
              <a:p>
                <a:pPr lvl="2"/>
                <a:r>
                  <a:rPr lang="en-US" sz="1600">
                    <a:latin typeface="Times New Roman" panose="02020603050405020304" pitchFamily="18" charset="0"/>
                    <a:cs typeface="Times New Roman" panose="02020603050405020304" pitchFamily="18" charset="0"/>
                  </a:rPr>
                  <a:t>Điều chỉnh thủ công: </a:t>
                </a:r>
                <a14:m>
                  <m:oMath xmlns:m="http://schemas.openxmlformats.org/officeDocument/2006/math">
                    <m:d>
                      <m:dPr>
                        <m:begChr m:val="["/>
                        <m:endChr m:val="]"/>
                        <m:ctrlPr>
                          <a:rPr lang="en-US" sz="1600" i="1"/>
                        </m:ctrlPr>
                      </m:dPr>
                      <m:e>
                        <m:m>
                          <m:mPr>
                            <m:mcs>
                              <m:mc>
                                <m:mcPr>
                                  <m:count m:val="2"/>
                                  <m:mcJc m:val="center"/>
                                </m:mcPr>
                              </m:mc>
                            </m:mcs>
                            <m:ctrlPr>
                              <a:rPr lang="en-US" sz="1600" i="1"/>
                            </m:ctrlPr>
                          </m:mPr>
                          <m:mr>
                            <m:e>
                              <m:r>
                                <a:rPr lang="en-US" sz="1600" i="1"/>
                                <m:t>92</m:t>
                              </m:r>
                            </m:e>
                            <m:e>
                              <m:r>
                                <a:rPr lang="en-US" sz="1600" i="1"/>
                                <m:t>95</m:t>
                              </m:r>
                            </m:e>
                          </m:mr>
                          <m:mr>
                            <m:e>
                              <m:r>
                                <a:rPr lang="en-US" sz="1600" i="1"/>
                                <m:t>29</m:t>
                              </m:r>
                            </m:e>
                            <m:e>
                              <m:r>
                                <a:rPr lang="en-US" sz="1600" i="1"/>
                                <m:t>12</m:t>
                              </m:r>
                            </m:e>
                          </m:mr>
                        </m:m>
                      </m:e>
                    </m:d>
                  </m:oMath>
                </a14:m>
                <a:r>
                  <a:rPr lang="en-US" sz="1600">
                    <a:latin typeface="Times New Roman" panose="02020603050405020304" pitchFamily="18" charset="0"/>
                    <a:cs typeface="Times New Roman" panose="02020603050405020304" pitchFamily="18" charset="0"/>
                  </a:rPr>
                  <a:t> gần với </a:t>
                </a:r>
                <a14:m>
                  <m:oMath xmlns:m="http://schemas.openxmlformats.org/officeDocument/2006/math">
                    <m:sSub>
                      <m:sSubPr>
                        <m:ctrlPr>
                          <a:rPr lang="en-US" sz="1600" i="1"/>
                        </m:ctrlPr>
                      </m:sSubPr>
                      <m:e>
                        <m:r>
                          <a:rPr lang="en-US" sz="1600" i="1"/>
                          <m:t>𝑈</m:t>
                        </m:r>
                      </m:e>
                      <m:sub>
                        <m:r>
                          <a:rPr lang="en-US" sz="1600" i="1"/>
                          <m:t>3 </m:t>
                        </m:r>
                      </m:sub>
                    </m:sSub>
                  </m:oMath>
                </a14:m>
                <a:r>
                  <a:rPr lang="en-US" sz="1600">
                    <a:latin typeface="Times New Roman" panose="02020603050405020304" pitchFamily="18" charset="0"/>
                    <a:cs typeface="Times New Roman" panose="02020603050405020304" pitchFamily="18" charset="0"/>
                  </a:rPr>
                  <a:t> .</a:t>
                </a:r>
              </a:p>
              <a:p>
                <a:pPr lvl="1"/>
                <a:r>
                  <a:rPr lang="en-US" sz="1600">
                    <a:latin typeface="Times New Roman" panose="02020603050405020304" pitchFamily="18" charset="0"/>
                    <a:cs typeface="Times New Roman" panose="02020603050405020304" pitchFamily="18" charset="0"/>
                  </a:rPr>
                  <a:t>Khối 2 (</a:t>
                </a:r>
                <a14:m>
                  <m:oMath xmlns:m="http://schemas.openxmlformats.org/officeDocument/2006/math">
                    <m:sSub>
                      <m:sSubPr>
                        <m:ctrlPr>
                          <a:rPr lang="en-US" sz="1600" i="1"/>
                        </m:ctrlPr>
                      </m:sSubPr>
                      <m:e>
                        <m:r>
                          <a:rPr lang="en-US" sz="1600" i="1"/>
                          <m:t>𝐺</m:t>
                        </m:r>
                      </m:e>
                      <m:sub>
                        <m:r>
                          <a:rPr lang="en-US" sz="1600" i="1"/>
                          <m:t>2</m:t>
                        </m:r>
                      </m:sub>
                    </m:sSub>
                    <m:r>
                      <a:rPr lang="en-US" sz="1600" i="1"/>
                      <m:t>→ </m:t>
                    </m:r>
                    <m:sSub>
                      <m:sSubPr>
                        <m:ctrlPr>
                          <a:rPr lang="en-US" sz="1600" i="1"/>
                        </m:ctrlPr>
                      </m:sSubPr>
                      <m:e>
                        <m:r>
                          <a:rPr lang="en-US" sz="1600" i="1"/>
                          <m:t>𝑈</m:t>
                        </m:r>
                      </m:e>
                      <m:sub>
                        <m:r>
                          <a:rPr lang="en-US" sz="1600" i="1"/>
                          <m:t>2 </m:t>
                        </m:r>
                      </m:sub>
                    </m:sSub>
                  </m:oMath>
                </a14:m>
                <a:r>
                  <a:rPr lang="en-US" sz="1600">
                    <a:latin typeface="Times New Roman" panose="02020603050405020304" pitchFamily="18" charset="0"/>
                    <a:cs typeface="Times New Roman" panose="02020603050405020304" pitchFamily="18" charset="0"/>
                  </a:rPr>
                  <a:t>, góc </a:t>
                </a:r>
                <a14:m>
                  <m:oMath xmlns:m="http://schemas.openxmlformats.org/officeDocument/2006/math">
                    <m:r>
                      <a:rPr lang="en-US" sz="1600" i="1"/>
                      <m:t>9</m:t>
                    </m:r>
                    <m:sSup>
                      <m:sSupPr>
                        <m:ctrlPr>
                          <a:rPr lang="en-US" sz="1600" i="1"/>
                        </m:ctrlPr>
                      </m:sSupPr>
                      <m:e>
                        <m:r>
                          <a:rPr lang="en-US" sz="1600" i="1"/>
                          <m:t>0</m:t>
                        </m:r>
                      </m:e>
                      <m:sup>
                        <m:r>
                          <a:rPr lang="en-US" sz="1600" i="1"/>
                          <m:t>°</m:t>
                        </m:r>
                      </m:sup>
                    </m:sSup>
                  </m:oMath>
                </a14:m>
                <a:r>
                  <a:rPr lang="en-US" sz="1600">
                    <a:latin typeface="Times New Roman" panose="02020603050405020304" pitchFamily="18" charset="0"/>
                    <a:cs typeface="Times New Roman" panose="02020603050405020304" pitchFamily="18" charset="0"/>
                  </a:rPr>
                  <a:t>):</a:t>
                </a:r>
              </a:p>
              <a:p>
                <a:pPr lvl="2"/>
                <a:r>
                  <a:rPr lang="en-US" sz="1600">
                    <a:latin typeface="Times New Roman" panose="02020603050405020304" pitchFamily="18" charset="0"/>
                    <a:cs typeface="Times New Roman" panose="02020603050405020304" pitchFamily="18" charset="0"/>
                  </a:rPr>
                  <a:t>Mean shift áp dụng: 29  (từ </a:t>
                </a:r>
                <a14:m>
                  <m:oMath xmlns:m="http://schemas.openxmlformats.org/officeDocument/2006/math">
                    <m:sSub>
                      <m:sSubPr>
                        <m:ctrlPr>
                          <a:rPr lang="en-US" sz="1600" i="1"/>
                        </m:ctrlPr>
                      </m:sSubPr>
                      <m:e>
                        <m:r>
                          <a:rPr lang="en-US" sz="1600" i="1"/>
                          <m:t>𝜇</m:t>
                        </m:r>
                      </m:e>
                      <m:sub>
                        <m:sSub>
                          <m:sSubPr>
                            <m:ctrlPr>
                              <a:rPr lang="en-US" sz="1600" i="1"/>
                            </m:ctrlPr>
                          </m:sSubPr>
                          <m:e>
                            <m:r>
                              <a:rPr lang="en-US" sz="1600" i="1"/>
                              <m:t>𝐺</m:t>
                            </m:r>
                          </m:e>
                          <m:sub>
                            <m:r>
                              <a:rPr lang="en-US" sz="1600" i="1"/>
                              <m:t>2</m:t>
                            </m:r>
                          </m:sub>
                        </m:sSub>
                      </m:sub>
                    </m:sSub>
                  </m:oMath>
                </a14:m>
                <a:r>
                  <a:rPr lang="en-US" sz="1600">
                    <a:latin typeface="Times New Roman" panose="02020603050405020304" pitchFamily="18" charset="0"/>
                    <a:cs typeface="Times New Roman" panose="02020603050405020304" pitchFamily="18" charset="0"/>
                  </a:rPr>
                  <a:t>= 63.75 đến </a:t>
                </a:r>
                <a14:m>
                  <m:oMath xmlns:m="http://schemas.openxmlformats.org/officeDocument/2006/math">
                    <m:sSub>
                      <m:sSubPr>
                        <m:ctrlPr>
                          <a:rPr lang="en-US" sz="1600" i="1"/>
                        </m:ctrlPr>
                      </m:sSubPr>
                      <m:e>
                        <m:r>
                          <a:rPr lang="en-US" sz="1600" i="1"/>
                          <m:t>𝜇</m:t>
                        </m:r>
                      </m:e>
                      <m:sub>
                        <m:sSub>
                          <m:sSubPr>
                            <m:ctrlPr>
                              <a:rPr lang="en-US" sz="1600" i="1"/>
                            </m:ctrlPr>
                          </m:sSubPr>
                          <m:e>
                            <m:r>
                              <a:rPr lang="en-US" sz="1600" i="1"/>
                              <m:t>𝑊</m:t>
                            </m:r>
                          </m:e>
                          <m:sub>
                            <m:r>
                              <a:rPr lang="en-US" sz="1600" i="1"/>
                              <m:t>2</m:t>
                            </m:r>
                          </m:sub>
                        </m:sSub>
                      </m:sub>
                    </m:sSub>
                  </m:oMath>
                </a14:m>
                <a:r>
                  <a:rPr lang="en-US" sz="1600">
                    <a:latin typeface="Times New Roman" panose="02020603050405020304" pitchFamily="18" charset="0"/>
                    <a:cs typeface="Times New Roman" panose="02020603050405020304" pitchFamily="18" charset="0"/>
                  </a:rPr>
                  <a:t>= 34.75).</a:t>
                </a:r>
              </a:p>
              <a:p>
                <a:pPr lvl="2"/>
                <a:r>
                  <a:rPr lang="en-US" sz="1600">
                    <a:latin typeface="Times New Roman" panose="02020603050405020304" pitchFamily="18" charset="0"/>
                    <a:cs typeface="Times New Roman" panose="02020603050405020304" pitchFamily="18" charset="0"/>
                  </a:rPr>
                  <a:t>Quay ngược </a:t>
                </a:r>
                <a14:m>
                  <m:oMath xmlns:m="http://schemas.openxmlformats.org/officeDocument/2006/math">
                    <m:r>
                      <a:rPr lang="en-US" sz="1600" i="1"/>
                      <m:t>9</m:t>
                    </m:r>
                    <m:sSup>
                      <m:sSupPr>
                        <m:ctrlPr>
                          <a:rPr lang="en-US" sz="1600" i="1"/>
                        </m:ctrlPr>
                      </m:sSupPr>
                      <m:e>
                        <m:r>
                          <a:rPr lang="en-US" sz="1600" i="1"/>
                          <m:t>0</m:t>
                        </m:r>
                      </m:e>
                      <m:sup>
                        <m:r>
                          <a:rPr lang="en-US" sz="1600" i="1"/>
                          <m:t>°</m:t>
                        </m:r>
                      </m:sup>
                    </m:sSup>
                  </m:oMath>
                </a14:m>
                <a:r>
                  <a:rPr lang="en-US" sz="1600">
                    <a:latin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lang="en-US" sz="1600" i="1"/>
                        </m:ctrlPr>
                      </m:dPr>
                      <m:e>
                        <m:m>
                          <m:mPr>
                            <m:mcs>
                              <m:mc>
                                <m:mcPr>
                                  <m:count m:val="2"/>
                                  <m:mcJc m:val="center"/>
                                </m:mcPr>
                              </m:mc>
                            </m:mcs>
                            <m:ctrlPr>
                              <a:rPr lang="en-US" sz="1600" i="1"/>
                            </m:ctrlPr>
                          </m:mPr>
                          <m:mr>
                            <m:e>
                              <m:r>
                                <a:rPr lang="en-US" sz="1600" i="1"/>
                                <m:t>73</m:t>
                              </m:r>
                            </m:e>
                            <m:e>
                              <m:r>
                                <a:rPr lang="en-US" sz="1600" i="1"/>
                                <m:t>53</m:t>
                              </m:r>
                            </m:e>
                          </m:mr>
                          <m:mr>
                            <m:e>
                              <m:r>
                                <a:rPr lang="en-US" sz="1600" i="1"/>
                                <m:t>64</m:t>
                              </m:r>
                            </m:e>
                            <m:e>
                              <m:r>
                                <a:rPr lang="en-US" sz="1600" i="1"/>
                                <m:t>64</m:t>
                              </m:r>
                            </m:e>
                          </m:mr>
                        </m:m>
                      </m:e>
                    </m:d>
                  </m:oMath>
                </a14:m>
                <a:r>
                  <a:rPr lang="en-US" sz="1600">
                    <a:latin typeface="Times New Roman" panose="02020603050405020304" pitchFamily="18" charset="0"/>
                    <a:cs typeface="Times New Roman" panose="02020603050405020304" pitchFamily="18" charset="0"/>
                  </a:rPr>
                  <a:t> </a:t>
                </a:r>
                <a14:m>
                  <m:oMath xmlns:m="http://schemas.openxmlformats.org/officeDocument/2006/math">
                    <m:r>
                      <a:rPr lang="en-US" sz="1600" i="1"/>
                      <m:t>→</m:t>
                    </m:r>
                  </m:oMath>
                </a14:m>
                <a:r>
                  <a:rPr lang="en-US" sz="1600">
                    <a:latin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lang="en-US" sz="1600" i="1"/>
                        </m:ctrlPr>
                      </m:dPr>
                      <m:e>
                        <m:m>
                          <m:mPr>
                            <m:mcs>
                              <m:mc>
                                <m:mcPr>
                                  <m:count m:val="2"/>
                                  <m:mcJc m:val="center"/>
                                </m:mcPr>
                              </m:mc>
                            </m:mcs>
                            <m:ctrlPr>
                              <a:rPr lang="en-US" sz="1600" i="1"/>
                            </m:ctrlPr>
                          </m:mPr>
                          <m:mr>
                            <m:e>
                              <m:r>
                                <a:rPr lang="en-US" sz="1600" i="1"/>
                                <m:t>64</m:t>
                              </m:r>
                            </m:e>
                            <m:e>
                              <m:r>
                                <a:rPr lang="en-US" sz="1600" i="1"/>
                                <m:t>73</m:t>
                              </m:r>
                            </m:e>
                          </m:mr>
                          <m:mr>
                            <m:e>
                              <m:r>
                                <a:rPr lang="en-US" sz="1600" i="1"/>
                                <m:t>64</m:t>
                              </m:r>
                            </m:e>
                            <m:e>
                              <m:r>
                                <a:rPr lang="en-US" sz="1600" i="1"/>
                                <m:t>54</m:t>
                              </m:r>
                            </m:e>
                          </m:mr>
                        </m:m>
                      </m:e>
                    </m:d>
                  </m:oMath>
                </a14:m>
                <a:r>
                  <a:rPr lang="en-US" sz="1600">
                    <a:latin typeface="Times New Roman" panose="02020603050405020304" pitchFamily="18" charset="0"/>
                    <a:cs typeface="Times New Roman" panose="02020603050405020304" pitchFamily="18" charset="0"/>
                  </a:rPr>
                  <a:t> (xoay ngược).</a:t>
                </a:r>
              </a:p>
              <a:p>
                <a:pPr lvl="2"/>
                <a:r>
                  <a:rPr lang="en-US" sz="1600">
                    <a:latin typeface="Times New Roman" panose="02020603050405020304" pitchFamily="18" charset="0"/>
                    <a:cs typeface="Times New Roman" panose="02020603050405020304" pitchFamily="18" charset="0"/>
                  </a:rPr>
                  <a:t>Bỏ mean shift: </a:t>
                </a:r>
                <a14:m>
                  <m:oMath xmlns:m="http://schemas.openxmlformats.org/officeDocument/2006/math">
                    <m:d>
                      <m:dPr>
                        <m:begChr m:val="["/>
                        <m:endChr m:val="]"/>
                        <m:ctrlPr>
                          <a:rPr lang="en-US" sz="1600" i="1"/>
                        </m:ctrlPr>
                      </m:dPr>
                      <m:e>
                        <m:m>
                          <m:mPr>
                            <m:mcs>
                              <m:mc>
                                <m:mcPr>
                                  <m:count m:val="2"/>
                                  <m:mcJc m:val="center"/>
                                </m:mcPr>
                              </m:mc>
                            </m:mcs>
                            <m:ctrlPr>
                              <a:rPr lang="en-US" sz="1600" i="1"/>
                            </m:ctrlPr>
                          </m:mPr>
                          <m:mr>
                            <m:e>
                              <m:r>
                                <a:rPr lang="en-US" sz="1600" i="1"/>
                                <m:t>64− </m:t>
                              </m:r>
                              <m:r>
                                <a:rPr lang="en-US" sz="1600"/>
                                <m:t>29</m:t>
                              </m:r>
                            </m:e>
                            <m:e>
                              <m:r>
                                <a:rPr lang="en-US" sz="1600" i="1"/>
                                <m:t>73−</m:t>
                              </m:r>
                              <m:r>
                                <a:rPr lang="en-US" sz="1600"/>
                                <m:t>29</m:t>
                              </m:r>
                            </m:e>
                          </m:mr>
                          <m:mr>
                            <m:e>
                              <m:r>
                                <a:rPr lang="en-US" sz="1600" i="1"/>
                                <m:t>64−</m:t>
                              </m:r>
                              <m:r>
                                <a:rPr lang="en-US" sz="1600"/>
                                <m:t>29</m:t>
                              </m:r>
                            </m:e>
                            <m:e>
                              <m:r>
                                <a:rPr lang="en-US" sz="1600" i="1"/>
                                <m:t>54−</m:t>
                              </m:r>
                              <m:r>
                                <a:rPr lang="en-US" sz="1600"/>
                                <m:t>29</m:t>
                              </m:r>
                            </m:e>
                          </m:mr>
                        </m:m>
                      </m:e>
                    </m:d>
                  </m:oMath>
                </a14:m>
                <a:r>
                  <a:rPr lang="en-US" sz="1600">
                    <a:latin typeface="Times New Roman" panose="02020603050405020304" pitchFamily="18" charset="0"/>
                    <a:cs typeface="Times New Roman" panose="02020603050405020304" pitchFamily="18" charset="0"/>
                  </a:rPr>
                  <a:t> = </a:t>
                </a:r>
                <a14:m>
                  <m:oMath xmlns:m="http://schemas.openxmlformats.org/officeDocument/2006/math">
                    <m:d>
                      <m:dPr>
                        <m:begChr m:val="["/>
                        <m:endChr m:val="]"/>
                        <m:ctrlPr>
                          <a:rPr lang="en-US" sz="1600" i="1"/>
                        </m:ctrlPr>
                      </m:dPr>
                      <m:e>
                        <m:m>
                          <m:mPr>
                            <m:mcs>
                              <m:mc>
                                <m:mcPr>
                                  <m:count m:val="2"/>
                                  <m:mcJc m:val="center"/>
                                </m:mcPr>
                              </m:mc>
                            </m:mcs>
                            <m:ctrlPr>
                              <a:rPr lang="en-US" sz="1600" i="1"/>
                            </m:ctrlPr>
                          </m:mPr>
                          <m:mr>
                            <m:e>
                              <m:r>
                                <a:rPr lang="en-US" sz="1600" i="1"/>
                                <m:t>35</m:t>
                              </m:r>
                            </m:e>
                            <m:e>
                              <m:r>
                                <a:rPr lang="en-US" sz="1600" i="1"/>
                                <m:t>44</m:t>
                              </m:r>
                            </m:e>
                          </m:mr>
                          <m:mr>
                            <m:e>
                              <m:r>
                                <a:rPr lang="en-US" sz="1600" i="1"/>
                                <m:t>35</m:t>
                              </m:r>
                            </m:e>
                            <m:e>
                              <m:r>
                                <a:rPr lang="en-US" sz="1600" i="1"/>
                                <m:t>35</m:t>
                              </m:r>
                            </m:e>
                          </m:mr>
                        </m:m>
                      </m:e>
                    </m:d>
                  </m:oMath>
                </a14:m>
                <a:endParaRPr lang="en-US" sz="1600">
                  <a:latin typeface="Times New Roman" panose="02020603050405020304" pitchFamily="18" charset="0"/>
                  <a:cs typeface="Times New Roman" panose="02020603050405020304" pitchFamily="18" charset="0"/>
                </a:endParaRPr>
              </a:p>
              <a:p>
                <a:pPr lvl="2"/>
                <a:r>
                  <a:rPr lang="en-US" sz="1600">
                    <a:latin typeface="Times New Roman" panose="02020603050405020304" pitchFamily="18" charset="0"/>
                    <a:cs typeface="Times New Roman" panose="02020603050405020304" pitchFamily="18" charset="0"/>
                  </a:rPr>
                  <a:t>Điều chỉnh thủ công: </a:t>
                </a:r>
                <a14:m>
                  <m:oMath xmlns:m="http://schemas.openxmlformats.org/officeDocument/2006/math">
                    <m:d>
                      <m:dPr>
                        <m:begChr m:val="["/>
                        <m:endChr m:val="]"/>
                        <m:ctrlPr>
                          <a:rPr lang="en-US" sz="1600" i="1"/>
                        </m:ctrlPr>
                      </m:dPr>
                      <m:e>
                        <m:m>
                          <m:mPr>
                            <m:mcs>
                              <m:mc>
                                <m:mcPr>
                                  <m:count m:val="2"/>
                                  <m:mcJc m:val="center"/>
                                </m:mcPr>
                              </m:mc>
                            </m:mcs>
                            <m:ctrlPr>
                              <a:rPr lang="en-US" sz="1600" i="1"/>
                            </m:ctrlPr>
                          </m:mPr>
                          <m:mr>
                            <m:e>
                              <m:r>
                                <a:rPr lang="en-US" sz="1600" i="1"/>
                                <m:t>25</m:t>
                              </m:r>
                            </m:e>
                            <m:e>
                              <m:r>
                                <a:rPr lang="en-US" sz="1600" i="1"/>
                                <m:t>35</m:t>
                              </m:r>
                            </m:e>
                          </m:mr>
                          <m:mr>
                            <m:e>
                              <m:r>
                                <a:rPr lang="en-US" sz="1600" i="1"/>
                                <m:t>44</m:t>
                              </m:r>
                            </m:e>
                            <m:e>
                              <m:r>
                                <a:rPr lang="en-US" sz="1600" i="1"/>
                                <m:t>35</m:t>
                              </m:r>
                            </m:e>
                          </m:mr>
                        </m:m>
                      </m:e>
                    </m:d>
                  </m:oMath>
                </a14:m>
                <a:r>
                  <a:rPr lang="en-US" sz="1600">
                    <a:latin typeface="Times New Roman" panose="02020603050405020304" pitchFamily="18" charset="0"/>
                    <a:cs typeface="Times New Roman" panose="02020603050405020304" pitchFamily="18" charset="0"/>
                  </a:rPr>
                  <a:t> gần với </a:t>
                </a:r>
                <a14:m>
                  <m:oMath xmlns:m="http://schemas.openxmlformats.org/officeDocument/2006/math">
                    <m:sSub>
                      <m:sSubPr>
                        <m:ctrlPr>
                          <a:rPr lang="en-US" sz="1600" i="1"/>
                        </m:ctrlPr>
                      </m:sSubPr>
                      <m:e>
                        <m:r>
                          <a:rPr lang="en-US" sz="1600" i="1"/>
                          <m:t>𝑈</m:t>
                        </m:r>
                      </m:e>
                      <m:sub>
                        <m:r>
                          <a:rPr lang="en-US" sz="1600" i="1"/>
                          <m:t>2 </m:t>
                        </m:r>
                      </m:sub>
                    </m:sSub>
                  </m:oMath>
                </a14:m>
                <a:r>
                  <a:rPr lang="en-US" sz="1600">
                    <a:latin typeface="Times New Roman" panose="02020603050405020304" pitchFamily="18" charset="0"/>
                    <a:cs typeface="Times New Roman" panose="02020603050405020304" pitchFamily="18" charset="0"/>
                  </a:rPr>
                  <a:t> .</a:t>
                </a:r>
              </a:p>
            </p:txBody>
          </p:sp>
        </mc:Choice>
        <mc:Fallback>
          <p:sp>
            <p:nvSpPr>
              <p:cNvPr id="4" name="Google Shape;860;p53">
                <a:extLst>
                  <a:ext uri="{FF2B5EF4-FFF2-40B4-BE49-F238E27FC236}">
                    <a16:creationId xmlns:a16="http://schemas.microsoft.com/office/drawing/2014/main" id="{C4F258B5-C05C-E52B-05B2-0C4DC5650E3A}"/>
                  </a:ext>
                </a:extLst>
              </p:cNvPr>
              <p:cNvSpPr txBox="1">
                <a:spLocks noGrp="1" noRot="1" noChangeAspect="1" noMove="1" noResize="1" noEditPoints="1" noAdjustHandles="1" noChangeArrowheads="1" noChangeShapeType="1" noTextEdit="1"/>
              </p:cNvSpPr>
              <p:nvPr>
                <p:ph type="body" idx="1"/>
              </p:nvPr>
            </p:nvSpPr>
            <p:spPr>
              <a:xfrm>
                <a:off x="358974" y="464342"/>
                <a:ext cx="8211739" cy="4379119"/>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90283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F6655-8E25-D1D1-D7E0-20C28B68EB91}"/>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Google Shape;860;p53">
                <a:extLst>
                  <a:ext uri="{FF2B5EF4-FFF2-40B4-BE49-F238E27FC236}">
                    <a16:creationId xmlns:a16="http://schemas.microsoft.com/office/drawing/2014/main" id="{F1EAAC63-5A51-BF14-F1E1-698337350576}"/>
                  </a:ext>
                </a:extLst>
              </p:cNvPr>
              <p:cNvSpPr txBox="1">
                <a:spLocks noGrp="1"/>
              </p:cNvSpPr>
              <p:nvPr>
                <p:ph type="body" idx="1"/>
              </p:nvPr>
            </p:nvSpPr>
            <p:spPr>
              <a:xfrm>
                <a:off x="358974" y="464342"/>
                <a:ext cx="8211739" cy="4379119"/>
              </a:xfrm>
              <a:prstGeom prst="rect">
                <a:avLst/>
              </a:prstGeom>
            </p:spPr>
            <p:txBody>
              <a:bodyPr spcFirstLastPara="1" wrap="square" lIns="91425" tIns="91425" rIns="91425" bIns="91425" anchor="t" anchorCtr="0">
                <a:noAutofit/>
              </a:bodyPr>
              <a:lstStyle/>
              <a:p>
                <a:pPr lvl="1"/>
                <a:r>
                  <a:rPr lang="en-US" sz="1600">
                    <a:solidFill>
                      <a:schemeClr val="tx1"/>
                    </a:solidFill>
                    <a:latin typeface="Times New Roman" panose="02020603050405020304" pitchFamily="18" charset="0"/>
                    <a:cs typeface="Times New Roman" panose="02020603050405020304" pitchFamily="18" charset="0"/>
                  </a:rPr>
                  <a:t>Khối 3 (</a:t>
                </a:r>
                <a14:m>
                  <m:oMath xmlns:m="http://schemas.openxmlformats.org/officeDocument/2006/math">
                    <m:sSub>
                      <m:sSubPr>
                        <m:ctrlPr>
                          <a:rPr lang="en-US" sz="1600" i="1">
                            <a:solidFill>
                              <a:schemeClr val="tx1"/>
                            </a:solidFill>
                          </a:rPr>
                        </m:ctrlPr>
                      </m:sSubPr>
                      <m:e>
                        <m:r>
                          <a:rPr lang="en-US" sz="1600" i="1">
                            <a:solidFill>
                              <a:schemeClr val="tx1"/>
                            </a:solidFill>
                          </a:rPr>
                          <m:t>𝐺</m:t>
                        </m:r>
                      </m:e>
                      <m:sub>
                        <m:r>
                          <a:rPr lang="en-US" sz="1600" i="1">
                            <a:solidFill>
                              <a:schemeClr val="tx1"/>
                            </a:solidFill>
                          </a:rPr>
                          <m:t>3</m:t>
                        </m:r>
                      </m:sub>
                    </m:sSub>
                    <m:r>
                      <a:rPr lang="en-US" sz="1600" i="1">
                        <a:solidFill>
                          <a:schemeClr val="tx1"/>
                        </a:solidFill>
                      </a:rPr>
                      <m:t>→ </m:t>
                    </m:r>
                    <m:sSub>
                      <m:sSubPr>
                        <m:ctrlPr>
                          <a:rPr lang="en-US" sz="1600" i="1">
                            <a:solidFill>
                              <a:schemeClr val="tx1"/>
                            </a:solidFill>
                          </a:rPr>
                        </m:ctrlPr>
                      </m:sSubPr>
                      <m:e>
                        <m:r>
                          <a:rPr lang="en-US" sz="1600" i="1">
                            <a:solidFill>
                              <a:schemeClr val="tx1"/>
                            </a:solidFill>
                          </a:rPr>
                          <m:t>𝑊</m:t>
                        </m:r>
                      </m:e>
                      <m:sub>
                        <m:r>
                          <a:rPr lang="en-US" sz="1600" i="1">
                            <a:solidFill>
                              <a:schemeClr val="tx1"/>
                            </a:solidFill>
                          </a:rPr>
                          <m:t>4 </m:t>
                        </m:r>
                      </m:sub>
                    </m:sSub>
                  </m:oMath>
                </a14:m>
                <a:r>
                  <a:rPr lang="en-US" sz="1600">
                    <a:solidFill>
                      <a:schemeClr val="tx1"/>
                    </a:solidFill>
                    <a:latin typeface="Times New Roman" panose="02020603050405020304" pitchFamily="18" charset="0"/>
                    <a:cs typeface="Times New Roman" panose="02020603050405020304" pitchFamily="18" charset="0"/>
                  </a:rPr>
                  <a:t>, góc </a:t>
                </a:r>
                <a14:m>
                  <m:oMath xmlns:m="http://schemas.openxmlformats.org/officeDocument/2006/math">
                    <m:sSup>
                      <m:sSupPr>
                        <m:ctrlPr>
                          <a:rPr lang="en-US" sz="1600" i="1">
                            <a:solidFill>
                              <a:schemeClr val="tx1"/>
                            </a:solidFill>
                          </a:rPr>
                        </m:ctrlPr>
                      </m:sSupPr>
                      <m:e>
                        <m:r>
                          <a:rPr lang="en-US" sz="1600" i="1">
                            <a:solidFill>
                              <a:schemeClr val="tx1"/>
                            </a:solidFill>
                          </a:rPr>
                          <m:t>0</m:t>
                        </m:r>
                      </m:e>
                      <m:sup>
                        <m:r>
                          <a:rPr lang="en-US" sz="1600" i="1">
                            <a:solidFill>
                              <a:schemeClr val="tx1"/>
                            </a:solidFill>
                          </a:rPr>
                          <m:t>°</m:t>
                        </m:r>
                      </m:sup>
                    </m:sSup>
                  </m:oMath>
                </a14:m>
                <a:r>
                  <a:rPr lang="en-US" sz="1600">
                    <a:solidFill>
                      <a:schemeClr val="tx1"/>
                    </a:solidFill>
                    <a:latin typeface="Times New Roman" panose="02020603050405020304" pitchFamily="18" charset="0"/>
                    <a:cs typeface="Times New Roman" panose="02020603050405020304" pitchFamily="18" charset="0"/>
                  </a:rPr>
                  <a:t>):</a:t>
                </a:r>
              </a:p>
              <a:p>
                <a:pPr lvl="2"/>
                <a:r>
                  <a:rPr lang="en-US" sz="1600">
                    <a:solidFill>
                      <a:schemeClr val="tx1"/>
                    </a:solidFill>
                    <a:latin typeface="Times New Roman" panose="02020603050405020304" pitchFamily="18" charset="0"/>
                    <a:cs typeface="Times New Roman" panose="02020603050405020304" pitchFamily="18" charset="0"/>
                  </a:rPr>
                  <a:t>Mean shift áp dụng: 13.5  (từ </a:t>
                </a:r>
                <a14:m>
                  <m:oMath xmlns:m="http://schemas.openxmlformats.org/officeDocument/2006/math">
                    <m:sSub>
                      <m:sSubPr>
                        <m:ctrlPr>
                          <a:rPr lang="en-US" sz="1600" i="1">
                            <a:solidFill>
                              <a:schemeClr val="tx1"/>
                            </a:solidFill>
                          </a:rPr>
                        </m:ctrlPr>
                      </m:sSubPr>
                      <m:e>
                        <m:r>
                          <a:rPr lang="en-US" sz="1600" i="1">
                            <a:solidFill>
                              <a:schemeClr val="tx1"/>
                            </a:solidFill>
                          </a:rPr>
                          <m:t>𝜇</m:t>
                        </m:r>
                      </m:e>
                      <m:sub>
                        <m:sSub>
                          <m:sSubPr>
                            <m:ctrlPr>
                              <a:rPr lang="en-US" sz="1600" i="1">
                                <a:solidFill>
                                  <a:schemeClr val="tx1"/>
                                </a:solidFill>
                              </a:rPr>
                            </m:ctrlPr>
                          </m:sSubPr>
                          <m:e>
                            <m:r>
                              <a:rPr lang="en-US" sz="1600" i="1">
                                <a:solidFill>
                                  <a:schemeClr val="tx1"/>
                                </a:solidFill>
                              </a:rPr>
                              <m:t>𝐺</m:t>
                            </m:r>
                          </m:e>
                          <m:sub>
                            <m:r>
                              <a:rPr lang="en-US" sz="1600" i="1">
                                <a:solidFill>
                                  <a:schemeClr val="tx1"/>
                                </a:solidFill>
                              </a:rPr>
                              <m:t>3</m:t>
                            </m:r>
                          </m:sub>
                        </m:sSub>
                      </m:sub>
                    </m:sSub>
                  </m:oMath>
                </a14:m>
                <a:r>
                  <a:rPr lang="en-US" sz="1600">
                    <a:solidFill>
                      <a:schemeClr val="tx1"/>
                    </a:solidFill>
                    <a:latin typeface="Times New Roman" panose="02020603050405020304" pitchFamily="18" charset="0"/>
                    <a:cs typeface="Times New Roman" panose="02020603050405020304" pitchFamily="18" charset="0"/>
                  </a:rPr>
                  <a:t>= 61 đến </a:t>
                </a:r>
                <a14:m>
                  <m:oMath xmlns:m="http://schemas.openxmlformats.org/officeDocument/2006/math">
                    <m:sSub>
                      <m:sSubPr>
                        <m:ctrlPr>
                          <a:rPr lang="en-US" sz="1600" i="1">
                            <a:solidFill>
                              <a:schemeClr val="tx1"/>
                            </a:solidFill>
                          </a:rPr>
                        </m:ctrlPr>
                      </m:sSubPr>
                      <m:e>
                        <m:r>
                          <a:rPr lang="en-US" sz="1600" i="1">
                            <a:solidFill>
                              <a:schemeClr val="tx1"/>
                            </a:solidFill>
                          </a:rPr>
                          <m:t>𝜇</m:t>
                        </m:r>
                      </m:e>
                      <m:sub>
                        <m:sSub>
                          <m:sSubPr>
                            <m:ctrlPr>
                              <a:rPr lang="en-US" sz="1600" i="1">
                                <a:solidFill>
                                  <a:schemeClr val="tx1"/>
                                </a:solidFill>
                              </a:rPr>
                            </m:ctrlPr>
                          </m:sSubPr>
                          <m:e>
                            <m:r>
                              <a:rPr lang="en-US" sz="1600" i="1">
                                <a:solidFill>
                                  <a:schemeClr val="tx1"/>
                                </a:solidFill>
                              </a:rPr>
                              <m:t>𝑊</m:t>
                            </m:r>
                          </m:e>
                          <m:sub>
                            <m:r>
                              <a:rPr lang="en-US" sz="1600" i="1">
                                <a:solidFill>
                                  <a:schemeClr val="tx1"/>
                                </a:solidFill>
                              </a:rPr>
                              <m:t>4</m:t>
                            </m:r>
                          </m:sub>
                        </m:sSub>
                      </m:sub>
                    </m:sSub>
                  </m:oMath>
                </a14:m>
                <a:r>
                  <a:rPr lang="en-US" sz="1600">
                    <a:solidFill>
                      <a:schemeClr val="tx1"/>
                    </a:solidFill>
                    <a:latin typeface="Times New Roman" panose="02020603050405020304" pitchFamily="18" charset="0"/>
                    <a:cs typeface="Times New Roman" panose="02020603050405020304" pitchFamily="18" charset="0"/>
                  </a:rPr>
                  <a:t>= 47.5).</a:t>
                </a:r>
              </a:p>
              <a:p>
                <a:pPr lvl="2"/>
                <a:r>
                  <a:rPr lang="en-US" sz="1600">
                    <a:solidFill>
                      <a:schemeClr val="tx1"/>
                    </a:solidFill>
                    <a:latin typeface="Times New Roman" panose="02020603050405020304" pitchFamily="18" charset="0"/>
                    <a:cs typeface="Times New Roman" panose="02020603050405020304" pitchFamily="18" charset="0"/>
                  </a:rPr>
                  <a:t>Quay ngược: Không cần vì góc </a:t>
                </a:r>
                <a14:m>
                  <m:oMath xmlns:m="http://schemas.openxmlformats.org/officeDocument/2006/math">
                    <m:sSup>
                      <m:sSupPr>
                        <m:ctrlPr>
                          <a:rPr lang="en-US" sz="1600" i="1">
                            <a:solidFill>
                              <a:schemeClr val="tx1"/>
                            </a:solidFill>
                          </a:rPr>
                        </m:ctrlPr>
                      </m:sSupPr>
                      <m:e>
                        <m:r>
                          <a:rPr lang="en-US" sz="1600" i="1">
                            <a:solidFill>
                              <a:schemeClr val="tx1"/>
                            </a:solidFill>
                          </a:rPr>
                          <m:t>0</m:t>
                        </m:r>
                      </m:e>
                      <m:sup>
                        <m:r>
                          <a:rPr lang="en-US" sz="1600" i="1">
                            <a:solidFill>
                              <a:schemeClr val="tx1"/>
                            </a:solidFill>
                          </a:rPr>
                          <m:t>°</m:t>
                        </m:r>
                      </m:sup>
                    </m:sSup>
                  </m:oMath>
                </a14:m>
                <a:r>
                  <a:rPr lang="en-US" sz="1600">
                    <a:solidFill>
                      <a:schemeClr val="tx1"/>
                    </a:solidFill>
                    <a:latin typeface="Times New Roman" panose="02020603050405020304" pitchFamily="18" charset="0"/>
                    <a:cs typeface="Times New Roman" panose="02020603050405020304" pitchFamily="18" charset="0"/>
                  </a:rPr>
                  <a:t>.</a:t>
                </a:r>
              </a:p>
              <a:p>
                <a:pPr lvl="2"/>
                <a:r>
                  <a:rPr lang="en-US" sz="1600">
                    <a:solidFill>
                      <a:schemeClr val="tx1"/>
                    </a:solidFill>
                    <a:latin typeface="Times New Roman" panose="02020603050405020304" pitchFamily="18" charset="0"/>
                    <a:cs typeface="Times New Roman" panose="02020603050405020304" pitchFamily="18" charset="0"/>
                  </a:rPr>
                  <a:t>Bỏ mean shift: </a:t>
                </a:r>
                <a14:m>
                  <m:oMath xmlns:m="http://schemas.openxmlformats.org/officeDocument/2006/math">
                    <m:d>
                      <m:dPr>
                        <m:begChr m:val="["/>
                        <m:endChr m:val="]"/>
                        <m:ctrlPr>
                          <a:rPr lang="en-US" sz="1600" i="1">
                            <a:solidFill>
                              <a:schemeClr val="tx1"/>
                            </a:solidFill>
                          </a:rPr>
                        </m:ctrlPr>
                      </m:dPr>
                      <m:e>
                        <m:m>
                          <m:mPr>
                            <m:mcs>
                              <m:mc>
                                <m:mcPr>
                                  <m:count m:val="2"/>
                                  <m:mcJc m:val="center"/>
                                </m:mcPr>
                              </m:mc>
                            </m:mcs>
                            <m:ctrlPr>
                              <a:rPr lang="en-US" sz="1600" i="1">
                                <a:solidFill>
                                  <a:schemeClr val="tx1"/>
                                </a:solidFill>
                              </a:rPr>
                            </m:ctrlPr>
                          </m:mPr>
                          <m:mr>
                            <m:e>
                              <m:r>
                                <a:rPr lang="en-US" sz="1600" i="1">
                                  <a:solidFill>
                                    <a:schemeClr val="tx1"/>
                                  </a:solidFill>
                                </a:rPr>
                                <m:t>41−</m:t>
                              </m:r>
                              <m:r>
                                <a:rPr lang="en-US" sz="1600">
                                  <a:solidFill>
                                    <a:schemeClr val="tx1"/>
                                  </a:solidFill>
                                </a:rPr>
                                <m:t>13.5</m:t>
                              </m:r>
                            </m:e>
                            <m:e>
                              <m:r>
                                <a:rPr lang="en-US" sz="1600" i="1">
                                  <a:solidFill>
                                    <a:schemeClr val="tx1"/>
                                  </a:solidFill>
                                </a:rPr>
                                <m:t>89−</m:t>
                              </m:r>
                              <m:r>
                                <a:rPr lang="en-US" sz="1600">
                                  <a:solidFill>
                                    <a:schemeClr val="tx1"/>
                                  </a:solidFill>
                                </a:rPr>
                                <m:t>13.5</m:t>
                              </m:r>
                            </m:e>
                          </m:mr>
                          <m:mr>
                            <m:e>
                              <m:r>
                                <a:rPr lang="en-US" sz="1600" i="1">
                                  <a:solidFill>
                                    <a:schemeClr val="tx1"/>
                                  </a:solidFill>
                                </a:rPr>
                                <m:t>36−</m:t>
                              </m:r>
                              <m:r>
                                <a:rPr lang="en-US" sz="1600">
                                  <a:solidFill>
                                    <a:schemeClr val="tx1"/>
                                  </a:solidFill>
                                </a:rPr>
                                <m:t>13.5</m:t>
                              </m:r>
                            </m:e>
                            <m:e>
                              <m:r>
                                <a:rPr lang="en-US" sz="1600" i="1">
                                  <a:solidFill>
                                    <a:schemeClr val="tx1"/>
                                  </a:solidFill>
                                </a:rPr>
                                <m:t>80−</m:t>
                              </m:r>
                              <m:r>
                                <a:rPr lang="en-US" sz="1600">
                                  <a:solidFill>
                                    <a:schemeClr val="tx1"/>
                                  </a:solidFill>
                                </a:rPr>
                                <m:t>13.5</m:t>
                              </m:r>
                            </m:e>
                          </m:mr>
                        </m:m>
                      </m:e>
                    </m:d>
                  </m:oMath>
                </a14:m>
                <a:r>
                  <a:rPr lang="en-US" sz="1600">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d>
                      <m:dPr>
                        <m:begChr m:val="["/>
                        <m:endChr m:val="]"/>
                        <m:ctrlPr>
                          <a:rPr lang="en-US" sz="1600" i="1">
                            <a:solidFill>
                              <a:schemeClr val="tx1"/>
                            </a:solidFill>
                          </a:rPr>
                        </m:ctrlPr>
                      </m:dPr>
                      <m:e>
                        <m:m>
                          <m:mPr>
                            <m:mcs>
                              <m:mc>
                                <m:mcPr>
                                  <m:count m:val="2"/>
                                  <m:mcJc m:val="center"/>
                                </m:mcPr>
                              </m:mc>
                            </m:mcs>
                            <m:ctrlPr>
                              <a:rPr lang="en-US" sz="1600" i="1">
                                <a:solidFill>
                                  <a:schemeClr val="tx1"/>
                                </a:solidFill>
                              </a:rPr>
                            </m:ctrlPr>
                          </m:mPr>
                          <m:mr>
                            <m:e>
                              <m:r>
                                <a:rPr lang="en-US" sz="1600" i="1">
                                  <a:solidFill>
                                    <a:schemeClr val="tx1"/>
                                  </a:solidFill>
                                </a:rPr>
                                <m:t>27.49</m:t>
                              </m:r>
                            </m:e>
                            <m:e>
                              <m:r>
                                <a:rPr lang="en-US" sz="1600" i="1">
                                  <a:solidFill>
                                    <a:schemeClr val="tx1"/>
                                  </a:solidFill>
                                </a:rPr>
                                <m:t>75.5</m:t>
                              </m:r>
                            </m:e>
                          </m:mr>
                          <m:mr>
                            <m:e>
                              <m:r>
                                <a:rPr lang="en-US" sz="1600" i="1">
                                  <a:solidFill>
                                    <a:schemeClr val="tx1"/>
                                  </a:solidFill>
                                </a:rPr>
                                <m:t>22.5</m:t>
                              </m:r>
                            </m:e>
                            <m:e>
                              <m:r>
                                <a:rPr lang="en-US" sz="1600" i="1">
                                  <a:solidFill>
                                    <a:schemeClr val="tx1"/>
                                  </a:solidFill>
                                </a:rPr>
                                <m:t>66.51</m:t>
                              </m:r>
                            </m:e>
                          </m:mr>
                        </m:m>
                      </m:e>
                    </m:d>
                  </m:oMath>
                </a14:m>
                <a:endParaRPr lang="en-US" sz="1600">
                  <a:solidFill>
                    <a:schemeClr val="tx1"/>
                  </a:solidFill>
                  <a:latin typeface="Times New Roman" panose="02020603050405020304" pitchFamily="18" charset="0"/>
                  <a:cs typeface="Times New Roman" panose="02020603050405020304" pitchFamily="18" charset="0"/>
                </a:endParaRPr>
              </a:p>
              <a:p>
                <a:pPr lvl="2"/>
                <a:r>
                  <a:rPr lang="en-US" sz="1600">
                    <a:solidFill>
                      <a:schemeClr val="tx1"/>
                    </a:solidFill>
                    <a:latin typeface="Times New Roman" panose="02020603050405020304" pitchFamily="18" charset="0"/>
                    <a:cs typeface="Times New Roman" panose="02020603050405020304" pitchFamily="18" charset="0"/>
                  </a:rPr>
                  <a:t>Điều chỉnh thủ công: </a:t>
                </a:r>
                <a14:m>
                  <m:oMath xmlns:m="http://schemas.openxmlformats.org/officeDocument/2006/math">
                    <m:d>
                      <m:dPr>
                        <m:begChr m:val="["/>
                        <m:endChr m:val="]"/>
                        <m:ctrlPr>
                          <a:rPr lang="en-US" sz="1600" i="1">
                            <a:solidFill>
                              <a:schemeClr val="tx1"/>
                            </a:solidFill>
                          </a:rPr>
                        </m:ctrlPr>
                      </m:dPr>
                      <m:e>
                        <m:m>
                          <m:mPr>
                            <m:mcs>
                              <m:mc>
                                <m:mcPr>
                                  <m:count m:val="2"/>
                                  <m:mcJc m:val="center"/>
                                </m:mcPr>
                              </m:mc>
                            </m:mcs>
                            <m:ctrlPr>
                              <a:rPr lang="en-US" sz="1600" i="1">
                                <a:solidFill>
                                  <a:schemeClr val="tx1"/>
                                </a:solidFill>
                              </a:rPr>
                            </m:ctrlPr>
                          </m:mPr>
                          <m:mr>
                            <m:e>
                              <m:r>
                                <a:rPr lang="en-US" sz="1600" i="1">
                                  <a:solidFill>
                                    <a:schemeClr val="tx1"/>
                                  </a:solidFill>
                                </a:rPr>
                                <m:t>27</m:t>
                              </m:r>
                            </m:e>
                            <m:e>
                              <m:r>
                                <a:rPr lang="en-US" sz="1600" i="1">
                                  <a:solidFill>
                                    <a:schemeClr val="tx1"/>
                                  </a:solidFill>
                                </a:rPr>
                                <m:t>75</m:t>
                              </m:r>
                            </m:e>
                          </m:mr>
                          <m:mr>
                            <m:e>
                              <m:r>
                                <a:rPr lang="en-US" sz="1600" i="1">
                                  <a:solidFill>
                                    <a:schemeClr val="tx1"/>
                                  </a:solidFill>
                                </a:rPr>
                                <m:t>22</m:t>
                              </m:r>
                            </m:e>
                            <m:e>
                              <m:r>
                                <a:rPr lang="en-US" sz="1600" i="1">
                                  <a:solidFill>
                                    <a:schemeClr val="tx1"/>
                                  </a:solidFill>
                                </a:rPr>
                                <m:t>66</m:t>
                              </m:r>
                            </m:e>
                          </m:mr>
                        </m:m>
                      </m:e>
                    </m:d>
                  </m:oMath>
                </a14:m>
                <a:r>
                  <a:rPr lang="en-US" sz="1600">
                    <a:solidFill>
                      <a:schemeClr val="tx1"/>
                    </a:solidFill>
                    <a:latin typeface="Times New Roman" panose="02020603050405020304" pitchFamily="18" charset="0"/>
                    <a:cs typeface="Times New Roman" panose="02020603050405020304" pitchFamily="18" charset="0"/>
                  </a:rPr>
                  <a:t> gần với </a:t>
                </a:r>
                <a14:m>
                  <m:oMath xmlns:m="http://schemas.openxmlformats.org/officeDocument/2006/math">
                    <m:sSub>
                      <m:sSubPr>
                        <m:ctrlPr>
                          <a:rPr lang="en-US" sz="1600" i="1">
                            <a:solidFill>
                              <a:schemeClr val="tx1"/>
                            </a:solidFill>
                          </a:rPr>
                        </m:ctrlPr>
                      </m:sSubPr>
                      <m:e>
                        <m:r>
                          <a:rPr lang="en-US" sz="1600" i="1">
                            <a:solidFill>
                              <a:schemeClr val="tx1"/>
                            </a:solidFill>
                          </a:rPr>
                          <m:t>𝑈</m:t>
                        </m:r>
                      </m:e>
                      <m:sub>
                        <m:r>
                          <a:rPr lang="en-US" sz="1600" i="1">
                            <a:solidFill>
                              <a:schemeClr val="tx1"/>
                            </a:solidFill>
                          </a:rPr>
                          <m:t>4 </m:t>
                        </m:r>
                      </m:sub>
                    </m:sSub>
                  </m:oMath>
                </a14:m>
                <a:r>
                  <a:rPr lang="en-US" sz="1600">
                    <a:solidFill>
                      <a:schemeClr val="tx1"/>
                    </a:solidFill>
                    <a:latin typeface="Times New Roman" panose="02020603050405020304" pitchFamily="18" charset="0"/>
                    <a:cs typeface="Times New Roman" panose="02020603050405020304" pitchFamily="18" charset="0"/>
                  </a:rPr>
                  <a:t> .</a:t>
                </a:r>
              </a:p>
              <a:p>
                <a:pPr lvl="1"/>
                <a:r>
                  <a:rPr lang="en-US" sz="1600">
                    <a:solidFill>
                      <a:schemeClr val="tx1"/>
                    </a:solidFill>
                    <a:latin typeface="Times New Roman" panose="02020603050405020304" pitchFamily="18" charset="0"/>
                    <a:cs typeface="Times New Roman" panose="02020603050405020304" pitchFamily="18" charset="0"/>
                  </a:rPr>
                  <a:t>Khối 4 (</a:t>
                </a:r>
                <a14:m>
                  <m:oMath xmlns:m="http://schemas.openxmlformats.org/officeDocument/2006/math">
                    <m:sSub>
                      <m:sSubPr>
                        <m:ctrlPr>
                          <a:rPr lang="en-US" sz="1600" i="1">
                            <a:solidFill>
                              <a:schemeClr val="tx1"/>
                            </a:solidFill>
                          </a:rPr>
                        </m:ctrlPr>
                      </m:sSubPr>
                      <m:e>
                        <m:r>
                          <a:rPr lang="en-US" sz="1600" i="1">
                            <a:solidFill>
                              <a:schemeClr val="tx1"/>
                            </a:solidFill>
                          </a:rPr>
                          <m:t>𝐺</m:t>
                        </m:r>
                      </m:e>
                      <m:sub>
                        <m:r>
                          <a:rPr lang="en-US" sz="1600" i="1">
                            <a:solidFill>
                              <a:schemeClr val="tx1"/>
                            </a:solidFill>
                          </a:rPr>
                          <m:t>4</m:t>
                        </m:r>
                      </m:sub>
                    </m:sSub>
                    <m:r>
                      <a:rPr lang="en-US" sz="1600" i="1">
                        <a:solidFill>
                          <a:schemeClr val="tx1"/>
                        </a:solidFill>
                      </a:rPr>
                      <m:t>→ </m:t>
                    </m:r>
                    <m:sSub>
                      <m:sSubPr>
                        <m:ctrlPr>
                          <a:rPr lang="en-US" sz="1600" i="1">
                            <a:solidFill>
                              <a:schemeClr val="tx1"/>
                            </a:solidFill>
                          </a:rPr>
                        </m:ctrlPr>
                      </m:sSubPr>
                      <m:e>
                        <m:r>
                          <a:rPr lang="en-US" sz="1600" i="1">
                            <a:solidFill>
                              <a:schemeClr val="tx1"/>
                            </a:solidFill>
                          </a:rPr>
                          <m:t>𝑈</m:t>
                        </m:r>
                      </m:e>
                      <m:sub>
                        <m:r>
                          <a:rPr lang="en-US" sz="1600" i="1">
                            <a:solidFill>
                              <a:schemeClr val="tx1"/>
                            </a:solidFill>
                          </a:rPr>
                          <m:t>1 </m:t>
                        </m:r>
                      </m:sub>
                    </m:sSub>
                  </m:oMath>
                </a14:m>
                <a:r>
                  <a:rPr lang="en-US" sz="1600">
                    <a:solidFill>
                      <a:schemeClr val="tx1"/>
                    </a:solidFill>
                    <a:latin typeface="Times New Roman" panose="02020603050405020304" pitchFamily="18" charset="0"/>
                    <a:cs typeface="Times New Roman" panose="02020603050405020304" pitchFamily="18" charset="0"/>
                  </a:rPr>
                  <a:t>, góc </a:t>
                </a:r>
                <a14:m>
                  <m:oMath xmlns:m="http://schemas.openxmlformats.org/officeDocument/2006/math">
                    <m:sSup>
                      <m:sSupPr>
                        <m:ctrlPr>
                          <a:rPr lang="en-US" sz="1600" i="1">
                            <a:solidFill>
                              <a:schemeClr val="tx1"/>
                            </a:solidFill>
                          </a:rPr>
                        </m:ctrlPr>
                      </m:sSupPr>
                      <m:e>
                        <m:r>
                          <a:rPr lang="en-US" sz="1600" i="1">
                            <a:solidFill>
                              <a:schemeClr val="tx1"/>
                            </a:solidFill>
                          </a:rPr>
                          <m:t>90</m:t>
                        </m:r>
                      </m:e>
                      <m:sup>
                        <m:r>
                          <a:rPr lang="en-US" sz="1600" i="1">
                            <a:solidFill>
                              <a:schemeClr val="tx1"/>
                            </a:solidFill>
                          </a:rPr>
                          <m:t>°</m:t>
                        </m:r>
                      </m:sup>
                    </m:sSup>
                  </m:oMath>
                </a14:m>
                <a:r>
                  <a:rPr lang="en-US" sz="1600">
                    <a:solidFill>
                      <a:schemeClr val="tx1"/>
                    </a:solidFill>
                    <a:latin typeface="Times New Roman" panose="02020603050405020304" pitchFamily="18" charset="0"/>
                    <a:cs typeface="Times New Roman" panose="02020603050405020304" pitchFamily="18" charset="0"/>
                  </a:rPr>
                  <a:t>):</a:t>
                </a:r>
              </a:p>
              <a:p>
                <a:pPr lvl="2"/>
                <a:r>
                  <a:rPr lang="en-US" sz="1600">
                    <a:solidFill>
                      <a:schemeClr val="tx1"/>
                    </a:solidFill>
                    <a:latin typeface="Times New Roman" panose="02020603050405020304" pitchFamily="18" charset="0"/>
                    <a:cs typeface="Times New Roman" panose="02020603050405020304" pitchFamily="18" charset="0"/>
                  </a:rPr>
                  <a:t>Mean shift áp dụng: 6  (từ </a:t>
                </a:r>
                <a14:m>
                  <m:oMath xmlns:m="http://schemas.openxmlformats.org/officeDocument/2006/math">
                    <m:sSub>
                      <m:sSubPr>
                        <m:ctrlPr>
                          <a:rPr lang="en-US" sz="1600" i="1">
                            <a:solidFill>
                              <a:schemeClr val="tx1"/>
                            </a:solidFill>
                          </a:rPr>
                        </m:ctrlPr>
                      </m:sSubPr>
                      <m:e>
                        <m:r>
                          <a:rPr lang="en-US" sz="1600" i="1">
                            <a:solidFill>
                              <a:schemeClr val="tx1"/>
                            </a:solidFill>
                          </a:rPr>
                          <m:t>𝜇</m:t>
                        </m:r>
                      </m:e>
                      <m:sub>
                        <m:sSub>
                          <m:sSubPr>
                            <m:ctrlPr>
                              <a:rPr lang="en-US" sz="1600" i="1">
                                <a:solidFill>
                                  <a:schemeClr val="tx1"/>
                                </a:solidFill>
                              </a:rPr>
                            </m:ctrlPr>
                          </m:sSubPr>
                          <m:e>
                            <m:r>
                              <a:rPr lang="en-US" sz="1600" i="1">
                                <a:solidFill>
                                  <a:schemeClr val="tx1"/>
                                </a:solidFill>
                              </a:rPr>
                              <m:t>𝐺</m:t>
                            </m:r>
                          </m:e>
                          <m:sub>
                            <m:r>
                              <a:rPr lang="en-US" sz="1600" i="1">
                                <a:solidFill>
                                  <a:schemeClr val="tx1"/>
                                </a:solidFill>
                              </a:rPr>
                              <m:t>2</m:t>
                            </m:r>
                          </m:sub>
                        </m:sSub>
                      </m:sub>
                    </m:sSub>
                  </m:oMath>
                </a14:m>
                <a:r>
                  <a:rPr lang="en-US" sz="1600">
                    <a:solidFill>
                      <a:schemeClr val="tx1"/>
                    </a:solidFill>
                    <a:latin typeface="Times New Roman" panose="02020603050405020304" pitchFamily="18" charset="0"/>
                    <a:cs typeface="Times New Roman" panose="02020603050405020304" pitchFamily="18" charset="0"/>
                  </a:rPr>
                  <a:t>= 29.75 đến </a:t>
                </a:r>
                <a14:m>
                  <m:oMath xmlns:m="http://schemas.openxmlformats.org/officeDocument/2006/math">
                    <m:sSub>
                      <m:sSubPr>
                        <m:ctrlPr>
                          <a:rPr lang="en-US" sz="1600" i="1">
                            <a:solidFill>
                              <a:schemeClr val="tx1"/>
                            </a:solidFill>
                          </a:rPr>
                        </m:ctrlPr>
                      </m:sSubPr>
                      <m:e>
                        <m:r>
                          <a:rPr lang="en-US" sz="1600" i="1">
                            <a:solidFill>
                              <a:schemeClr val="tx1"/>
                            </a:solidFill>
                          </a:rPr>
                          <m:t>𝜇</m:t>
                        </m:r>
                      </m:e>
                      <m:sub>
                        <m:sSub>
                          <m:sSubPr>
                            <m:ctrlPr>
                              <a:rPr lang="en-US" sz="1600" i="1">
                                <a:solidFill>
                                  <a:schemeClr val="tx1"/>
                                </a:solidFill>
                              </a:rPr>
                            </m:ctrlPr>
                          </m:sSubPr>
                          <m:e>
                            <m:r>
                              <a:rPr lang="en-US" sz="1600" i="1">
                                <a:solidFill>
                                  <a:schemeClr val="tx1"/>
                                </a:solidFill>
                              </a:rPr>
                              <m:t>𝑊</m:t>
                            </m:r>
                          </m:e>
                          <m:sub>
                            <m:r>
                              <a:rPr lang="en-US" sz="1600" i="1">
                                <a:solidFill>
                                  <a:schemeClr val="tx1"/>
                                </a:solidFill>
                              </a:rPr>
                              <m:t>2</m:t>
                            </m:r>
                          </m:sub>
                        </m:sSub>
                      </m:sub>
                    </m:sSub>
                  </m:oMath>
                </a14:m>
                <a:r>
                  <a:rPr lang="en-US" sz="1600">
                    <a:solidFill>
                      <a:schemeClr val="tx1"/>
                    </a:solidFill>
                    <a:latin typeface="Times New Roman" panose="02020603050405020304" pitchFamily="18" charset="0"/>
                    <a:cs typeface="Times New Roman" panose="02020603050405020304" pitchFamily="18" charset="0"/>
                  </a:rPr>
                  <a:t>= 23.75).</a:t>
                </a:r>
              </a:p>
              <a:p>
                <a:pPr lvl="2"/>
                <a:r>
                  <a:rPr lang="en-US" sz="1600">
                    <a:solidFill>
                      <a:schemeClr val="tx1"/>
                    </a:solidFill>
                    <a:latin typeface="Times New Roman" panose="02020603050405020304" pitchFamily="18" charset="0"/>
                    <a:cs typeface="Times New Roman" panose="02020603050405020304" pitchFamily="18" charset="0"/>
                  </a:rPr>
                  <a:t>Quay ngược </a:t>
                </a:r>
                <a14:m>
                  <m:oMath xmlns:m="http://schemas.openxmlformats.org/officeDocument/2006/math">
                    <m:r>
                      <a:rPr lang="en-US" sz="1600" i="1">
                        <a:solidFill>
                          <a:schemeClr val="tx1"/>
                        </a:solidFill>
                      </a:rPr>
                      <m:t>9</m:t>
                    </m:r>
                    <m:sSup>
                      <m:sSupPr>
                        <m:ctrlPr>
                          <a:rPr lang="en-US" sz="1600" i="1">
                            <a:solidFill>
                              <a:schemeClr val="tx1"/>
                            </a:solidFill>
                          </a:rPr>
                        </m:ctrlPr>
                      </m:sSupPr>
                      <m:e>
                        <m:r>
                          <a:rPr lang="en-US" sz="1600" i="1">
                            <a:solidFill>
                              <a:schemeClr val="tx1"/>
                            </a:solidFill>
                          </a:rPr>
                          <m:t>0</m:t>
                        </m:r>
                      </m:e>
                      <m:sup>
                        <m:r>
                          <a:rPr lang="en-US" sz="1600" i="1">
                            <a:solidFill>
                              <a:schemeClr val="tx1"/>
                            </a:solidFill>
                          </a:rPr>
                          <m:t>°</m:t>
                        </m:r>
                      </m:sup>
                    </m:sSup>
                  </m:oMath>
                </a14:m>
                <a:r>
                  <a:rPr lang="en-US" sz="160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lang="en-US" sz="1600" i="1">
                            <a:solidFill>
                              <a:schemeClr val="tx1"/>
                            </a:solidFill>
                          </a:rPr>
                        </m:ctrlPr>
                      </m:dPr>
                      <m:e>
                        <m:m>
                          <m:mPr>
                            <m:mcs>
                              <m:mc>
                                <m:mcPr>
                                  <m:count m:val="2"/>
                                  <m:mcJc m:val="center"/>
                                </m:mcPr>
                              </m:mc>
                            </m:mcs>
                            <m:ctrlPr>
                              <a:rPr lang="en-US" sz="1600" i="1">
                                <a:solidFill>
                                  <a:schemeClr val="tx1"/>
                                </a:solidFill>
                              </a:rPr>
                            </m:ctrlPr>
                          </m:mPr>
                          <m:mr>
                            <m:e>
                              <m:r>
                                <a:rPr lang="en-US" sz="1600" i="1">
                                  <a:solidFill>
                                    <a:schemeClr val="tx1"/>
                                  </a:solidFill>
                                </a:rPr>
                                <m:t>34</m:t>
                              </m:r>
                            </m:e>
                            <m:e>
                              <m:r>
                                <a:rPr lang="en-US" sz="1600" i="1">
                                  <a:solidFill>
                                    <a:schemeClr val="tx1"/>
                                  </a:solidFill>
                                </a:rPr>
                                <m:t>21</m:t>
                              </m:r>
                            </m:e>
                          </m:mr>
                          <m:mr>
                            <m:e>
                              <m:r>
                                <a:rPr lang="en-US" sz="1600" i="1">
                                  <a:solidFill>
                                    <a:schemeClr val="tx1"/>
                                  </a:solidFill>
                                </a:rPr>
                                <m:t>42</m:t>
                              </m:r>
                            </m:e>
                            <m:e>
                              <m:r>
                                <a:rPr lang="en-US" sz="1600" i="1">
                                  <a:solidFill>
                                    <a:schemeClr val="tx1"/>
                                  </a:solidFill>
                                </a:rPr>
                                <m:t>22</m:t>
                              </m:r>
                            </m:e>
                          </m:mr>
                        </m:m>
                      </m:e>
                    </m:d>
                  </m:oMath>
                </a14:m>
                <a:r>
                  <a:rPr lang="en-US" sz="160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sz="1600" i="1">
                        <a:solidFill>
                          <a:schemeClr val="tx1"/>
                        </a:solidFill>
                      </a:rPr>
                      <m:t>→</m:t>
                    </m:r>
                  </m:oMath>
                </a14:m>
                <a:r>
                  <a:rPr lang="en-US" sz="160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lang="en-US" sz="1600" i="1">
                            <a:solidFill>
                              <a:schemeClr val="tx1"/>
                            </a:solidFill>
                          </a:rPr>
                        </m:ctrlPr>
                      </m:dPr>
                      <m:e>
                        <m:m>
                          <m:mPr>
                            <m:mcs>
                              <m:mc>
                                <m:mcPr>
                                  <m:count m:val="2"/>
                                  <m:mcJc m:val="center"/>
                                </m:mcPr>
                              </m:mc>
                            </m:mcs>
                            <m:ctrlPr>
                              <a:rPr lang="en-US" sz="1600" i="1">
                                <a:solidFill>
                                  <a:schemeClr val="tx1"/>
                                </a:solidFill>
                              </a:rPr>
                            </m:ctrlPr>
                          </m:mPr>
                          <m:mr>
                            <m:e>
                              <m:r>
                                <a:rPr lang="en-US" sz="1600" i="1">
                                  <a:solidFill>
                                    <a:schemeClr val="tx1"/>
                                  </a:solidFill>
                                </a:rPr>
                                <m:t>42</m:t>
                              </m:r>
                            </m:e>
                            <m:e>
                              <m:r>
                                <a:rPr lang="en-US" sz="1600" i="1">
                                  <a:solidFill>
                                    <a:schemeClr val="tx1"/>
                                  </a:solidFill>
                                </a:rPr>
                                <m:t>34</m:t>
                              </m:r>
                            </m:e>
                          </m:mr>
                          <m:mr>
                            <m:e>
                              <m:r>
                                <a:rPr lang="en-US" sz="1600" i="1">
                                  <a:solidFill>
                                    <a:schemeClr val="tx1"/>
                                  </a:solidFill>
                                </a:rPr>
                                <m:t>22</m:t>
                              </m:r>
                            </m:e>
                            <m:e>
                              <m:r>
                                <a:rPr lang="en-US" sz="1600" i="1">
                                  <a:solidFill>
                                    <a:schemeClr val="tx1"/>
                                  </a:solidFill>
                                </a:rPr>
                                <m:t>21</m:t>
                              </m:r>
                            </m:e>
                          </m:mr>
                        </m:m>
                      </m:e>
                    </m:d>
                  </m:oMath>
                </a14:m>
                <a:r>
                  <a:rPr lang="en-US" sz="1600">
                    <a:solidFill>
                      <a:schemeClr val="tx1"/>
                    </a:solidFill>
                    <a:latin typeface="Times New Roman" panose="02020603050405020304" pitchFamily="18" charset="0"/>
                    <a:cs typeface="Times New Roman" panose="02020603050405020304" pitchFamily="18" charset="0"/>
                  </a:rPr>
                  <a:t> (xoay ngược).</a:t>
                </a:r>
              </a:p>
              <a:p>
                <a:pPr lvl="2"/>
                <a:r>
                  <a:rPr lang="en-US" sz="1600">
                    <a:solidFill>
                      <a:schemeClr val="tx1"/>
                    </a:solidFill>
                    <a:latin typeface="Times New Roman" panose="02020603050405020304" pitchFamily="18" charset="0"/>
                    <a:cs typeface="Times New Roman" panose="02020603050405020304" pitchFamily="18" charset="0"/>
                  </a:rPr>
                  <a:t>Bỏ mean shift: </a:t>
                </a:r>
                <a14:m>
                  <m:oMath xmlns:m="http://schemas.openxmlformats.org/officeDocument/2006/math">
                    <m:d>
                      <m:dPr>
                        <m:begChr m:val="["/>
                        <m:endChr m:val="]"/>
                        <m:ctrlPr>
                          <a:rPr lang="en-US" sz="1600" i="1">
                            <a:solidFill>
                              <a:schemeClr val="tx1"/>
                            </a:solidFill>
                          </a:rPr>
                        </m:ctrlPr>
                      </m:dPr>
                      <m:e>
                        <m:m>
                          <m:mPr>
                            <m:mcs>
                              <m:mc>
                                <m:mcPr>
                                  <m:count m:val="2"/>
                                  <m:mcJc m:val="center"/>
                                </m:mcPr>
                              </m:mc>
                            </m:mcs>
                            <m:ctrlPr>
                              <a:rPr lang="en-US" sz="1600" i="1">
                                <a:solidFill>
                                  <a:schemeClr val="tx1"/>
                                </a:solidFill>
                              </a:rPr>
                            </m:ctrlPr>
                          </m:mPr>
                          <m:mr>
                            <m:e>
                              <m:r>
                                <a:rPr lang="en-US" sz="1600" i="1">
                                  <a:solidFill>
                                    <a:schemeClr val="tx1"/>
                                  </a:solidFill>
                                </a:rPr>
                                <m:t>42− </m:t>
                              </m:r>
                              <m:r>
                                <a:rPr lang="en-US" sz="1600">
                                  <a:solidFill>
                                    <a:schemeClr val="tx1"/>
                                  </a:solidFill>
                                </a:rPr>
                                <m:t>6</m:t>
                              </m:r>
                            </m:e>
                            <m:e>
                              <m:r>
                                <a:rPr lang="en-US" sz="1600" i="1">
                                  <a:solidFill>
                                    <a:schemeClr val="tx1"/>
                                  </a:solidFill>
                                </a:rPr>
                                <m:t>42−</m:t>
                              </m:r>
                              <m:r>
                                <a:rPr lang="en-US" sz="1600">
                                  <a:solidFill>
                                    <a:schemeClr val="tx1"/>
                                  </a:solidFill>
                                </a:rPr>
                                <m:t>34</m:t>
                              </m:r>
                            </m:e>
                          </m:mr>
                          <m:mr>
                            <m:e>
                              <m:r>
                                <a:rPr lang="en-US" sz="1600" i="1">
                                  <a:solidFill>
                                    <a:schemeClr val="tx1"/>
                                  </a:solidFill>
                                </a:rPr>
                                <m:t>22−</m:t>
                              </m:r>
                              <m:r>
                                <a:rPr lang="en-US" sz="1600">
                                  <a:solidFill>
                                    <a:schemeClr val="tx1"/>
                                  </a:solidFill>
                                </a:rPr>
                                <m:t>6</m:t>
                              </m:r>
                            </m:e>
                            <m:e>
                              <m:r>
                                <a:rPr lang="en-US" sz="1600" i="1">
                                  <a:solidFill>
                                    <a:schemeClr val="tx1"/>
                                  </a:solidFill>
                                </a:rPr>
                                <m:t>22−</m:t>
                              </m:r>
                              <m:r>
                                <a:rPr lang="en-US" sz="1600">
                                  <a:solidFill>
                                    <a:schemeClr val="tx1"/>
                                  </a:solidFill>
                                </a:rPr>
                                <m:t>21</m:t>
                              </m:r>
                            </m:e>
                          </m:mr>
                        </m:m>
                      </m:e>
                    </m:d>
                  </m:oMath>
                </a14:m>
                <a:r>
                  <a:rPr lang="en-US" sz="1600">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d>
                      <m:dPr>
                        <m:begChr m:val="["/>
                        <m:endChr m:val="]"/>
                        <m:ctrlPr>
                          <a:rPr lang="en-US" sz="1600" i="1">
                            <a:solidFill>
                              <a:schemeClr val="tx1"/>
                            </a:solidFill>
                          </a:rPr>
                        </m:ctrlPr>
                      </m:dPr>
                      <m:e>
                        <m:m>
                          <m:mPr>
                            <m:mcs>
                              <m:mc>
                                <m:mcPr>
                                  <m:count m:val="2"/>
                                  <m:mcJc m:val="center"/>
                                </m:mcPr>
                              </m:mc>
                            </m:mcs>
                            <m:ctrlPr>
                              <a:rPr lang="en-US" sz="1600" i="1">
                                <a:solidFill>
                                  <a:schemeClr val="tx1"/>
                                </a:solidFill>
                              </a:rPr>
                            </m:ctrlPr>
                          </m:mPr>
                          <m:mr>
                            <m:e>
                              <m:r>
                                <a:rPr lang="en-US" sz="1600" i="1">
                                  <a:solidFill>
                                    <a:schemeClr val="tx1"/>
                                  </a:solidFill>
                                </a:rPr>
                                <m:t>36</m:t>
                              </m:r>
                            </m:e>
                            <m:e>
                              <m:r>
                                <a:rPr lang="en-US" sz="1600" i="1">
                                  <a:solidFill>
                                    <a:schemeClr val="tx1"/>
                                  </a:solidFill>
                                </a:rPr>
                                <m:t>28</m:t>
                              </m:r>
                            </m:e>
                          </m:mr>
                          <m:mr>
                            <m:e>
                              <m:r>
                                <a:rPr lang="en-US" sz="1600" i="1">
                                  <a:solidFill>
                                    <a:schemeClr val="tx1"/>
                                  </a:solidFill>
                                </a:rPr>
                                <m:t>16</m:t>
                              </m:r>
                            </m:e>
                            <m:e>
                              <m:r>
                                <a:rPr lang="en-US" sz="1600" i="1">
                                  <a:solidFill>
                                    <a:schemeClr val="tx1"/>
                                  </a:solidFill>
                                </a:rPr>
                                <m:t>15</m:t>
                              </m:r>
                            </m:e>
                          </m:mr>
                        </m:m>
                      </m:e>
                    </m:d>
                  </m:oMath>
                </a14:m>
                <a:endParaRPr lang="en-US" sz="1600">
                  <a:solidFill>
                    <a:schemeClr val="tx1"/>
                  </a:solidFill>
                  <a:latin typeface="Times New Roman" panose="02020603050405020304" pitchFamily="18" charset="0"/>
                  <a:cs typeface="Times New Roman" panose="02020603050405020304" pitchFamily="18" charset="0"/>
                </a:endParaRPr>
              </a:p>
              <a:p>
                <a:pPr lvl="2"/>
                <a:r>
                  <a:rPr lang="en-US" sz="1600">
                    <a:solidFill>
                      <a:schemeClr val="tx1"/>
                    </a:solidFill>
                    <a:latin typeface="Times New Roman" panose="02020603050405020304" pitchFamily="18" charset="0"/>
                    <a:cs typeface="Times New Roman" panose="02020603050405020304" pitchFamily="18" charset="0"/>
                  </a:rPr>
                  <a:t>Điều chỉnh thủ công: </a:t>
                </a:r>
                <a14:m>
                  <m:oMath xmlns:m="http://schemas.openxmlformats.org/officeDocument/2006/math">
                    <m:d>
                      <m:dPr>
                        <m:begChr m:val="["/>
                        <m:endChr m:val="]"/>
                        <m:ctrlPr>
                          <a:rPr lang="en-US" sz="1600" i="1">
                            <a:solidFill>
                              <a:schemeClr val="tx1"/>
                            </a:solidFill>
                          </a:rPr>
                        </m:ctrlPr>
                      </m:dPr>
                      <m:e>
                        <m:m>
                          <m:mPr>
                            <m:mcs>
                              <m:mc>
                                <m:mcPr>
                                  <m:count m:val="2"/>
                                  <m:mcJc m:val="center"/>
                                </m:mcPr>
                              </m:mc>
                            </m:mcs>
                            <m:ctrlPr>
                              <a:rPr lang="en-US" sz="1600" i="1">
                                <a:solidFill>
                                  <a:schemeClr val="tx1"/>
                                </a:solidFill>
                              </a:rPr>
                            </m:ctrlPr>
                          </m:mPr>
                          <m:mr>
                            <m:e>
                              <m:r>
                                <a:rPr lang="en-US" sz="1600" i="1">
                                  <a:solidFill>
                                    <a:schemeClr val="tx1"/>
                                  </a:solidFill>
                                </a:rPr>
                                <m:t>15</m:t>
                              </m:r>
                            </m:e>
                            <m:e>
                              <m:r>
                                <a:rPr lang="en-US" sz="1600" i="1">
                                  <a:solidFill>
                                    <a:schemeClr val="tx1"/>
                                  </a:solidFill>
                                </a:rPr>
                                <m:t>16</m:t>
                              </m:r>
                            </m:e>
                          </m:mr>
                          <m:mr>
                            <m:e>
                              <m:r>
                                <a:rPr lang="en-US" sz="1600" i="1">
                                  <a:solidFill>
                                    <a:schemeClr val="tx1"/>
                                  </a:solidFill>
                                </a:rPr>
                                <m:t>28</m:t>
                              </m:r>
                            </m:e>
                            <m:e>
                              <m:r>
                                <a:rPr lang="en-US" sz="1600" i="1">
                                  <a:solidFill>
                                    <a:schemeClr val="tx1"/>
                                  </a:solidFill>
                                </a:rPr>
                                <m:t>36</m:t>
                              </m:r>
                            </m:e>
                          </m:mr>
                        </m:m>
                      </m:e>
                    </m:d>
                  </m:oMath>
                </a14:m>
                <a:r>
                  <a:rPr lang="en-US" sz="1600">
                    <a:solidFill>
                      <a:schemeClr val="tx1"/>
                    </a:solidFill>
                    <a:latin typeface="Times New Roman" panose="02020603050405020304" pitchFamily="18" charset="0"/>
                    <a:cs typeface="Times New Roman" panose="02020603050405020304" pitchFamily="18" charset="0"/>
                  </a:rPr>
                  <a:t> gần với </a:t>
                </a:r>
                <a14:m>
                  <m:oMath xmlns:m="http://schemas.openxmlformats.org/officeDocument/2006/math">
                    <m:sSub>
                      <m:sSubPr>
                        <m:ctrlPr>
                          <a:rPr lang="en-US" sz="1600" i="1">
                            <a:solidFill>
                              <a:schemeClr val="tx1"/>
                            </a:solidFill>
                          </a:rPr>
                        </m:ctrlPr>
                      </m:sSubPr>
                      <m:e>
                        <m:r>
                          <a:rPr lang="en-US" sz="1600" i="1">
                            <a:solidFill>
                              <a:schemeClr val="tx1"/>
                            </a:solidFill>
                          </a:rPr>
                          <m:t>𝑈</m:t>
                        </m:r>
                      </m:e>
                      <m:sub>
                        <m:r>
                          <a:rPr lang="en-US" sz="1600" i="1">
                            <a:solidFill>
                              <a:schemeClr val="tx1"/>
                            </a:solidFill>
                          </a:rPr>
                          <m:t>1 </m:t>
                        </m:r>
                      </m:sub>
                    </m:sSub>
                  </m:oMath>
                </a14:m>
                <a:r>
                  <a:rPr lang="en-US" sz="1600">
                    <a:solidFill>
                      <a:schemeClr val="tx1"/>
                    </a:solidFill>
                    <a:latin typeface="Times New Roman" panose="02020603050405020304" pitchFamily="18" charset="0"/>
                    <a:cs typeface="Times New Roman" panose="02020603050405020304" pitchFamily="18" charset="0"/>
                  </a:rPr>
                  <a:t> .</a:t>
                </a:r>
              </a:p>
            </p:txBody>
          </p:sp>
        </mc:Choice>
        <mc:Fallback>
          <p:sp>
            <p:nvSpPr>
              <p:cNvPr id="4" name="Google Shape;860;p53">
                <a:extLst>
                  <a:ext uri="{FF2B5EF4-FFF2-40B4-BE49-F238E27FC236}">
                    <a16:creationId xmlns:a16="http://schemas.microsoft.com/office/drawing/2014/main" id="{F1EAAC63-5A51-BF14-F1E1-698337350576}"/>
                  </a:ext>
                </a:extLst>
              </p:cNvPr>
              <p:cNvSpPr txBox="1">
                <a:spLocks noGrp="1" noRot="1" noChangeAspect="1" noMove="1" noResize="1" noEditPoints="1" noAdjustHandles="1" noChangeArrowheads="1" noChangeShapeType="1" noTextEdit="1"/>
              </p:cNvSpPr>
              <p:nvPr>
                <p:ph type="body" idx="1"/>
              </p:nvPr>
            </p:nvSpPr>
            <p:spPr>
              <a:xfrm>
                <a:off x="358974" y="464342"/>
                <a:ext cx="8211739" cy="4379119"/>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7248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4">
          <a:extLst>
            <a:ext uri="{FF2B5EF4-FFF2-40B4-BE49-F238E27FC236}">
              <a16:creationId xmlns:a16="http://schemas.microsoft.com/office/drawing/2014/main" id="{42FFE27A-B076-9C96-5E9B-ED47FA98B98C}"/>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30F63C00-B9E5-FF5F-3F28-EFA5AB7E562A}"/>
                  </a:ext>
                </a:extLst>
              </p:cNvPr>
              <p:cNvSpPr/>
              <p:nvPr/>
            </p:nvSpPr>
            <p:spPr>
              <a:xfrm>
                <a:off x="634460" y="822342"/>
                <a:ext cx="7416546" cy="3719223"/>
              </a:xfrm>
              <a:prstGeom prst="rect">
                <a:avLst/>
              </a:prstGeom>
            </p:spPr>
            <p:txBody>
              <a:bodyPr wrap="square">
                <a:spAutoFit/>
              </a:bodyPr>
              <a:lstStyle/>
              <a:p>
                <a:r>
                  <a:rPr lang="en-US" sz="2400">
                    <a:solidFill>
                      <a:schemeClr val="tx1"/>
                    </a:solidFill>
                    <a:latin typeface="Times New Roman" panose="02020603050405020304" pitchFamily="18" charset="0"/>
                    <a:cs typeface="Times New Roman" panose="02020603050405020304" pitchFamily="18" charset="0"/>
                  </a:rPr>
                  <a:t>Bước 2: Ghép khối để tái tạo thủy vân</a:t>
                </a:r>
                <a:endParaRPr lang="vi-VN" sz="2400">
                  <a:solidFill>
                    <a:schemeClr val="tx1"/>
                  </a:solidFill>
                  <a:latin typeface="Times New Roman" panose="02020603050405020304" pitchFamily="18" charset="0"/>
                  <a:cs typeface="Times New Roman" panose="02020603050405020304" pitchFamily="18" charset="0"/>
                </a:endParaRPr>
              </a:p>
              <a:p>
                <a:pPr marL="342900" indent="-342900">
                  <a:buClr>
                    <a:schemeClr val="tx1"/>
                  </a:buClr>
                  <a:buFont typeface="Arial" panose="020B0604020202020204" pitchFamily="34" charset="0"/>
                  <a:buChar char="•"/>
                </a:pPr>
                <a:r>
                  <a:rPr lang="en-US" sz="1600">
                    <a:solidFill>
                      <a:schemeClr val="tx1"/>
                    </a:solidFill>
                    <a:latin typeface="Times New Roman" panose="02020603050405020304" pitchFamily="18" charset="0"/>
                    <a:cs typeface="Times New Roman" panose="02020603050405020304" pitchFamily="18" charset="0"/>
                  </a:rPr>
                  <a:t>Sắp </a:t>
                </a:r>
                <a:r>
                  <a:rPr lang="en-US" sz="1800">
                    <a:solidFill>
                      <a:schemeClr val="tx1"/>
                    </a:solidFill>
                    <a:latin typeface="Times New Roman" panose="02020603050405020304" pitchFamily="18" charset="0"/>
                    <a:cs typeface="Times New Roman" panose="02020603050405020304" pitchFamily="18" charset="0"/>
                  </a:rPr>
                  <a:t>xếp các khối </a:t>
                </a:r>
                <a14:m>
                  <m:oMath xmlns:m="http://schemas.openxmlformats.org/officeDocument/2006/math">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𝐺</m:t>
                        </m:r>
                      </m:e>
                      <m:sub>
                        <m:r>
                          <a:rPr lang="en-US" sz="1800" i="1">
                            <a:solidFill>
                              <a:schemeClr val="tx1"/>
                            </a:solidFill>
                            <a:latin typeface="Cambria Math" panose="02040503050406030204" pitchFamily="18" charset="0"/>
                          </a:rPr>
                          <m:t>1</m:t>
                        </m:r>
                      </m:sub>
                    </m:sSub>
                  </m:oMath>
                </a14:m>
                <a:r>
                  <a:rPr lang="en-US" sz="180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𝐺</m:t>
                        </m:r>
                      </m:e>
                      <m:sub>
                        <m:r>
                          <a:rPr lang="en-US" sz="1800" i="1">
                            <a:solidFill>
                              <a:schemeClr val="tx1"/>
                            </a:solidFill>
                            <a:latin typeface="Cambria Math" panose="02040503050406030204" pitchFamily="18" charset="0"/>
                          </a:rPr>
                          <m:t>2</m:t>
                        </m:r>
                      </m:sub>
                    </m:sSub>
                    <m:r>
                      <a:rPr lang="en-US" sz="1800" i="1">
                        <a:solidFill>
                          <a:schemeClr val="tx1"/>
                        </a:solidFill>
                        <a:latin typeface="Cambria Math" panose="02040503050406030204" pitchFamily="18" charset="0"/>
                      </a:rPr>
                      <m:t>,</m:t>
                    </m:r>
                  </m:oMath>
                </a14:m>
                <a:r>
                  <a:rPr lang="en-US" sz="180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𝐺</m:t>
                        </m:r>
                      </m:e>
                      <m:sub>
                        <m:r>
                          <a:rPr lang="en-US" sz="1800" i="1">
                            <a:solidFill>
                              <a:schemeClr val="tx1"/>
                            </a:solidFill>
                            <a:latin typeface="Cambria Math" panose="02040503050406030204" pitchFamily="18" charset="0"/>
                          </a:rPr>
                          <m:t>3</m:t>
                        </m:r>
                      </m:sub>
                    </m:sSub>
                  </m:oMath>
                </a14:m>
                <a:r>
                  <a:rPr lang="en-US" sz="180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𝐺</m:t>
                        </m:r>
                      </m:e>
                      <m:sub>
                        <m:r>
                          <a:rPr lang="en-US" sz="1800" i="1">
                            <a:solidFill>
                              <a:schemeClr val="tx1"/>
                            </a:solidFill>
                            <a:latin typeface="Cambria Math" panose="02040503050406030204" pitchFamily="18" charset="0"/>
                          </a:rPr>
                          <m:t>4</m:t>
                        </m:r>
                      </m:sub>
                    </m:sSub>
                  </m:oMath>
                </a14:m>
                <a:r>
                  <a:rPr lang="en-US" sz="1800">
                    <a:solidFill>
                      <a:schemeClr val="tx1"/>
                    </a:solidFill>
                    <a:latin typeface="Times New Roman" panose="02020603050405020304" pitchFamily="18" charset="0"/>
                    <a:cs typeface="Times New Roman" panose="02020603050405020304" pitchFamily="18" charset="0"/>
                  </a:rPr>
                  <a:t> thành ma trận 4x4</a:t>
                </a:r>
              </a:p>
              <a:p>
                <a:pPr>
                  <a:buClr>
                    <a:schemeClr val="tx1"/>
                  </a:buClr>
                </a:pPr>
                <a:r>
                  <a:rPr lang="en-US" sz="180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p>
                      <m:sSupPr>
                        <m:ctrlPr>
                          <a:rPr lang="en-US" sz="1800" i="1">
                            <a:solidFill>
                              <a:schemeClr val="tx1"/>
                            </a:solidFill>
                            <a:latin typeface="Cambria Math" panose="02040503050406030204" pitchFamily="18" charset="0"/>
                          </a:rPr>
                        </m:ctrlPr>
                      </m:sSupPr>
                      <m:e>
                        <m:r>
                          <a:rPr lang="en-US" sz="1800" i="1">
                            <a:solidFill>
                              <a:schemeClr val="tx1"/>
                            </a:solidFill>
                            <a:latin typeface="Cambria Math" panose="02040503050406030204" pitchFamily="18" charset="0"/>
                          </a:rPr>
                          <m:t>𝑊</m:t>
                        </m:r>
                      </m:e>
                      <m:sup>
                        <m:r>
                          <a:rPr lang="en-US" sz="1800" i="1">
                            <a:solidFill>
                              <a:schemeClr val="tx1"/>
                            </a:solidFill>
                            <a:latin typeface="Cambria Math" panose="02040503050406030204" pitchFamily="18" charset="0"/>
                          </a:rPr>
                          <m:t>′</m:t>
                        </m:r>
                      </m:sup>
                    </m:sSup>
                  </m:oMath>
                </a14:m>
                <a:r>
                  <a:rPr lang="en-US" sz="1800">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d>
                      <m:dPr>
                        <m:begChr m:val="["/>
                        <m:endChr m:val="]"/>
                        <m:ctrlPr>
                          <a:rPr lang="en-US" sz="2000" i="1" smtClean="0">
                            <a:solidFill>
                              <a:schemeClr val="tx1"/>
                            </a:solidFill>
                          </a:rPr>
                        </m:ctrlPr>
                      </m:dPr>
                      <m:e>
                        <m:m>
                          <m:mPr>
                            <m:mcs>
                              <m:mc>
                                <m:mcPr>
                                  <m:count m:val="4"/>
                                  <m:mcJc m:val="center"/>
                                </m:mcPr>
                              </m:mc>
                            </m:mcs>
                            <m:ctrlPr>
                              <a:rPr lang="en-US" sz="2000" i="1">
                                <a:solidFill>
                                  <a:schemeClr val="tx1"/>
                                </a:solidFill>
                              </a:rPr>
                            </m:ctrlPr>
                          </m:mPr>
                          <m:mr>
                            <m:e>
                              <m:r>
                                <a:rPr lang="en-US" sz="2000" i="1">
                                  <a:solidFill>
                                    <a:schemeClr val="tx1"/>
                                  </a:solidFill>
                                </a:rPr>
                                <m:t>15</m:t>
                              </m:r>
                            </m:e>
                            <m:e>
                              <m:r>
                                <a:rPr lang="en-US" sz="2000" i="1">
                                  <a:solidFill>
                                    <a:schemeClr val="tx1"/>
                                  </a:solidFill>
                                </a:rPr>
                                <m:t>16</m:t>
                              </m:r>
                            </m:e>
                            <m:e>
                              <m:r>
                                <a:rPr lang="en-US" sz="2000" i="1">
                                  <a:solidFill>
                                    <a:schemeClr val="tx1"/>
                                  </a:solidFill>
                                </a:rPr>
                                <m:t>25</m:t>
                              </m:r>
                            </m:e>
                            <m:e>
                              <m:r>
                                <a:rPr lang="en-US" sz="2000" i="1">
                                  <a:solidFill>
                                    <a:schemeClr val="tx1"/>
                                  </a:solidFill>
                                </a:rPr>
                                <m:t>35</m:t>
                              </m:r>
                            </m:e>
                          </m:mr>
                          <m:mr>
                            <m:e>
                              <m:r>
                                <a:rPr lang="en-US" sz="2000" i="1">
                                  <a:solidFill>
                                    <a:schemeClr val="tx1"/>
                                  </a:solidFill>
                                </a:rPr>
                                <m:t>28</m:t>
                              </m:r>
                            </m:e>
                            <m:e>
                              <m:r>
                                <a:rPr lang="en-US" sz="2000" i="1">
                                  <a:solidFill>
                                    <a:schemeClr val="tx1"/>
                                  </a:solidFill>
                                </a:rPr>
                                <m:t>36</m:t>
                              </m:r>
                            </m:e>
                            <m:e>
                              <m:r>
                                <a:rPr lang="en-US" sz="2000" i="1">
                                  <a:solidFill>
                                    <a:schemeClr val="tx1"/>
                                  </a:solidFill>
                                </a:rPr>
                                <m:t>44</m:t>
                              </m:r>
                            </m:e>
                            <m:e>
                              <m:r>
                                <a:rPr lang="en-US" sz="2000" i="1">
                                  <a:solidFill>
                                    <a:schemeClr val="tx1"/>
                                  </a:solidFill>
                                </a:rPr>
                                <m:t>35</m:t>
                              </m:r>
                            </m:e>
                          </m:mr>
                          <m:mr>
                            <m:e>
                              <m:r>
                                <a:rPr lang="en-US" sz="2000" i="1">
                                  <a:solidFill>
                                    <a:schemeClr val="tx1"/>
                                  </a:solidFill>
                                </a:rPr>
                                <m:t>92</m:t>
                              </m:r>
                            </m:e>
                            <m:e>
                              <m:r>
                                <a:rPr lang="en-US" sz="2000" i="1">
                                  <a:solidFill>
                                    <a:schemeClr val="tx1"/>
                                  </a:solidFill>
                                </a:rPr>
                                <m:t>95</m:t>
                              </m:r>
                            </m:e>
                            <m:e>
                              <m:r>
                                <a:rPr lang="en-US" sz="2000" i="1">
                                  <a:solidFill>
                                    <a:schemeClr val="tx1"/>
                                  </a:solidFill>
                                </a:rPr>
                                <m:t>27</m:t>
                              </m:r>
                            </m:e>
                            <m:e>
                              <m:r>
                                <a:rPr lang="en-US" sz="2000" i="1">
                                  <a:solidFill>
                                    <a:schemeClr val="tx1"/>
                                  </a:solidFill>
                                </a:rPr>
                                <m:t>75</m:t>
                              </m:r>
                            </m:e>
                          </m:mr>
                          <m:mr>
                            <m:e>
                              <m:r>
                                <a:rPr lang="en-US" sz="2000" i="1">
                                  <a:solidFill>
                                    <a:schemeClr val="tx1"/>
                                  </a:solidFill>
                                </a:rPr>
                                <m:t>29</m:t>
                              </m:r>
                            </m:e>
                            <m:e>
                              <m:r>
                                <a:rPr lang="en-US" sz="2000" i="1">
                                  <a:solidFill>
                                    <a:schemeClr val="tx1"/>
                                  </a:solidFill>
                                </a:rPr>
                                <m:t>12</m:t>
                              </m:r>
                            </m:e>
                            <m:e>
                              <m:r>
                                <a:rPr lang="en-US" sz="2000" i="1">
                                  <a:solidFill>
                                    <a:schemeClr val="tx1"/>
                                  </a:solidFill>
                                </a:rPr>
                                <m:t>22</m:t>
                              </m:r>
                            </m:e>
                            <m:e>
                              <m:r>
                                <a:rPr lang="en-US" sz="2000" i="1">
                                  <a:solidFill>
                                    <a:schemeClr val="tx1"/>
                                  </a:solidFill>
                                </a:rPr>
                                <m:t>66</m:t>
                              </m:r>
                            </m:e>
                          </m:mr>
                        </m:m>
                      </m:e>
                    </m:d>
                  </m:oMath>
                </a14:m>
                <a:endParaRPr lang="en-US" sz="2000">
                  <a:solidFill>
                    <a:schemeClr val="tx1"/>
                  </a:solidFill>
                  <a:latin typeface="Times New Roman" panose="02020603050405020304" pitchFamily="18" charset="0"/>
                  <a:cs typeface="Times New Roman" panose="02020603050405020304" pitchFamily="18" charset="0"/>
                </a:endParaRPr>
              </a:p>
              <a:p>
                <a:pPr>
                  <a:buClr>
                    <a:schemeClr val="tx1"/>
                  </a:buClr>
                </a:pPr>
                <a:endParaRPr lang="en-US" sz="1800">
                  <a:solidFill>
                    <a:schemeClr val="tx1"/>
                  </a:solidFill>
                  <a:latin typeface="Times New Roman" panose="02020603050405020304" pitchFamily="18" charset="0"/>
                  <a:cs typeface="Times New Roman" panose="02020603050405020304" pitchFamily="18" charset="0"/>
                </a:endParaRPr>
              </a:p>
              <a:p>
                <a:pPr marL="342900" indent="-342900">
                  <a:buClr>
                    <a:schemeClr val="tx1"/>
                  </a:buClr>
                  <a:buFont typeface="Arial" panose="020B0604020202020204" pitchFamily="34" charset="0"/>
                  <a:buChar char="•"/>
                </a:pPr>
                <a:r>
                  <a:rPr lang="en-US" sz="1800">
                    <a:solidFill>
                      <a:schemeClr val="tx1"/>
                    </a:solidFill>
                    <a:latin typeface="Times New Roman" panose="02020603050405020304" pitchFamily="18" charset="0"/>
                    <a:cs typeface="Times New Roman" panose="02020603050405020304" pitchFamily="18" charset="0"/>
                  </a:rPr>
                  <a:t>Kết quả: Thủy vân tái tạo </a:t>
                </a:r>
                <a14:m>
                  <m:oMath xmlns:m="http://schemas.openxmlformats.org/officeDocument/2006/math">
                    <m:sSup>
                      <m:sSupPr>
                        <m:ctrlPr>
                          <a:rPr lang="en-US" sz="1800" i="1">
                            <a:solidFill>
                              <a:schemeClr val="tx1"/>
                            </a:solidFill>
                            <a:latin typeface="Cambria Math" panose="02040503050406030204" pitchFamily="18" charset="0"/>
                          </a:rPr>
                        </m:ctrlPr>
                      </m:sSupPr>
                      <m:e>
                        <m:r>
                          <a:rPr lang="en-US" sz="1800" i="1">
                            <a:solidFill>
                              <a:schemeClr val="tx1"/>
                            </a:solidFill>
                            <a:latin typeface="Cambria Math" panose="02040503050406030204" pitchFamily="18" charset="0"/>
                          </a:rPr>
                          <m:t>𝑊</m:t>
                        </m:r>
                      </m:e>
                      <m:sup>
                        <m:r>
                          <a:rPr lang="en-US" sz="1800" i="1">
                            <a:solidFill>
                              <a:schemeClr val="tx1"/>
                            </a:solidFill>
                            <a:latin typeface="Cambria Math" panose="02040503050406030204" pitchFamily="18" charset="0"/>
                          </a:rPr>
                          <m:t>′</m:t>
                        </m:r>
                      </m:sup>
                    </m:sSup>
                  </m:oMath>
                </a14:m>
                <a:r>
                  <a:rPr lang="en-US" sz="1800">
                    <a:solidFill>
                      <a:schemeClr val="tx1"/>
                    </a:solidFill>
                    <a:latin typeface="Times New Roman" panose="02020603050405020304" pitchFamily="18" charset="0"/>
                    <a:cs typeface="Times New Roman" panose="02020603050405020304" pitchFamily="18" charset="0"/>
                  </a:rPr>
                  <a:t> giống hệt thủy vân gốc </a:t>
                </a:r>
                <a14:m>
                  <m:oMath xmlns:m="http://schemas.openxmlformats.org/officeDocument/2006/math">
                    <m:r>
                      <a:rPr lang="en-US" sz="1800" i="1">
                        <a:solidFill>
                          <a:schemeClr val="tx1"/>
                        </a:solidFill>
                        <a:latin typeface="Cambria Math" panose="02040503050406030204" pitchFamily="18" charset="0"/>
                      </a:rPr>
                      <m:t>𝑊</m:t>
                    </m:r>
                  </m:oMath>
                </a14:m>
                <a:r>
                  <a:rPr lang="en-US" sz="1800">
                    <a:solidFill>
                      <a:schemeClr val="tx1"/>
                    </a:solidFill>
                    <a:latin typeface="Times New Roman" panose="02020603050405020304" pitchFamily="18" charset="0"/>
                    <a:cs typeface="Times New Roman" panose="02020603050405020304" pitchFamily="18" charset="0"/>
                  </a:rPr>
                  <a:t>.</a:t>
                </a:r>
              </a:p>
              <a:p>
                <a:pPr marL="342900" indent="-342900">
                  <a:buClr>
                    <a:schemeClr val="tx1"/>
                  </a:buClr>
                  <a:buFont typeface="Arial" panose="020B0604020202020204" pitchFamily="34" charset="0"/>
                  <a:buChar char="•"/>
                </a:pPr>
                <a:endParaRPr lang="vi-VN" sz="1800">
                  <a:solidFill>
                    <a:schemeClr val="tx1"/>
                  </a:solidFill>
                  <a:latin typeface="Times New Roman" panose="02020603050405020304" pitchFamily="18" charset="0"/>
                  <a:cs typeface="Times New Roman" panose="02020603050405020304" pitchFamily="18" charset="0"/>
                </a:endParaRPr>
              </a:p>
              <a:p>
                <a:pPr lvl="0"/>
                <a:endParaRPr lang="vi-VN" sz="2400"/>
              </a:p>
              <a:p>
                <a:br>
                  <a:rPr lang="vi-VN">
                    <a:latin typeface="+mj-lt"/>
                  </a:rPr>
                </a:br>
                <a:br>
                  <a:rPr lang="en-US">
                    <a:latin typeface="+mj-lt"/>
                  </a:rPr>
                </a:br>
                <a:endParaRPr lang="en-US">
                  <a:latin typeface="+mj-lt"/>
                </a:endParaRPr>
              </a:p>
            </p:txBody>
          </p:sp>
        </mc:Choice>
        <mc:Fallback>
          <p:sp>
            <p:nvSpPr>
              <p:cNvPr id="2" name="Rectangle 1">
                <a:extLst>
                  <a:ext uri="{FF2B5EF4-FFF2-40B4-BE49-F238E27FC236}">
                    <a16:creationId xmlns:a16="http://schemas.microsoft.com/office/drawing/2014/main" id="{30F63C00-B9E5-FF5F-3F28-EFA5AB7E562A}"/>
                  </a:ext>
                </a:extLst>
              </p:cNvPr>
              <p:cNvSpPr>
                <a:spLocks noRot="1" noChangeAspect="1" noMove="1" noResize="1" noEditPoints="1" noAdjustHandles="1" noChangeArrowheads="1" noChangeShapeType="1" noTextEdit="1"/>
              </p:cNvSpPr>
              <p:nvPr/>
            </p:nvSpPr>
            <p:spPr>
              <a:xfrm>
                <a:off x="634460" y="822342"/>
                <a:ext cx="7416546" cy="3719223"/>
              </a:xfrm>
              <a:prstGeom prst="rect">
                <a:avLst/>
              </a:prstGeom>
              <a:blipFill>
                <a:blip r:embed="rId3"/>
                <a:stretch>
                  <a:fillRect l="-1233" t="-1311"/>
                </a:stretch>
              </a:blipFill>
            </p:spPr>
            <p:txBody>
              <a:bodyPr/>
              <a:lstStyle/>
              <a:p>
                <a:r>
                  <a:rPr lang="en-US">
                    <a:noFill/>
                  </a:rPr>
                  <a:t> </a:t>
                </a:r>
              </a:p>
            </p:txBody>
          </p:sp>
        </mc:Fallback>
      </mc:AlternateContent>
    </p:spTree>
    <p:extLst>
      <p:ext uri="{BB962C8B-B14F-4D97-AF65-F5344CB8AC3E}">
        <p14:creationId xmlns:p14="http://schemas.microsoft.com/office/powerpoint/2010/main" val="273098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9"/>
          <p:cNvSpPr/>
          <p:nvPr/>
        </p:nvSpPr>
        <p:spPr>
          <a:xfrm>
            <a:off x="715100" y="880075"/>
            <a:ext cx="5494200" cy="3728400"/>
          </a:xfrm>
          <a:prstGeom prst="roundRect">
            <a:avLst>
              <a:gd name="adj" fmla="val 16667"/>
            </a:avLst>
          </a:prstGeom>
          <a:solidFill>
            <a:srgbClr val="00197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Times New Roman" panose="02020603050405020304" pitchFamily="18" charset="0"/>
              <a:cs typeface="Times New Roman" panose="02020603050405020304" pitchFamily="18" charset="0"/>
            </a:endParaRPr>
          </a:p>
        </p:txBody>
      </p:sp>
      <p:sp>
        <p:nvSpPr>
          <p:cNvPr id="255" name="Google Shape;255;p39"/>
          <p:cNvSpPr txBox="1">
            <a:spLocks noGrp="1"/>
          </p:cNvSpPr>
          <p:nvPr>
            <p:ph type="title"/>
          </p:nvPr>
        </p:nvSpPr>
        <p:spPr>
          <a:xfrm>
            <a:off x="1105102" y="2616818"/>
            <a:ext cx="4386000" cy="95084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Times New Roman" panose="02020603050405020304" pitchFamily="18" charset="0"/>
                <a:cs typeface="Times New Roman" panose="02020603050405020304" pitchFamily="18" charset="0"/>
              </a:rPr>
              <a:t>KẾT LUẬN</a:t>
            </a:r>
            <a:endParaRPr>
              <a:latin typeface="Times New Roman" panose="02020603050405020304" pitchFamily="18" charset="0"/>
              <a:cs typeface="Times New Roman" panose="02020603050405020304" pitchFamily="18" charset="0"/>
            </a:endParaRPr>
          </a:p>
        </p:txBody>
      </p:sp>
      <p:sp>
        <p:nvSpPr>
          <p:cNvPr id="256" name="Google Shape;256;p39"/>
          <p:cNvSpPr txBox="1">
            <a:spLocks noGrp="1"/>
          </p:cNvSpPr>
          <p:nvPr>
            <p:ph type="title" idx="2"/>
          </p:nvPr>
        </p:nvSpPr>
        <p:spPr>
          <a:xfrm>
            <a:off x="1164600" y="1222275"/>
            <a:ext cx="1511100" cy="83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latin typeface="Times New Roman" panose="02020603050405020304" pitchFamily="18" charset="0"/>
                <a:cs typeface="Times New Roman" panose="02020603050405020304" pitchFamily="18" charset="0"/>
              </a:rPr>
              <a:t>05</a:t>
            </a:r>
            <a:endParaRPr>
              <a:latin typeface="Times New Roman" panose="02020603050405020304" pitchFamily="18" charset="0"/>
              <a:cs typeface="Times New Roman" panose="02020603050405020304" pitchFamily="18" charset="0"/>
            </a:endParaRPr>
          </a:p>
        </p:txBody>
      </p:sp>
      <p:grpSp>
        <p:nvGrpSpPr>
          <p:cNvPr id="258" name="Google Shape;258;p39"/>
          <p:cNvGrpSpPr/>
          <p:nvPr/>
        </p:nvGrpSpPr>
        <p:grpSpPr>
          <a:xfrm>
            <a:off x="839374" y="3528561"/>
            <a:ext cx="4347597" cy="232393"/>
            <a:chOff x="763125" y="3325025"/>
            <a:chExt cx="6320100" cy="331800"/>
          </a:xfrm>
        </p:grpSpPr>
        <p:cxnSp>
          <p:nvCxnSpPr>
            <p:cNvPr id="259" name="Google Shape;259;p39"/>
            <p:cNvCxnSpPr/>
            <p:nvPr/>
          </p:nvCxnSpPr>
          <p:spPr>
            <a:xfrm>
              <a:off x="1015425" y="3325025"/>
              <a:ext cx="265500" cy="331800"/>
            </a:xfrm>
            <a:prstGeom prst="straightConnector1">
              <a:avLst/>
            </a:prstGeom>
            <a:noFill/>
            <a:ln w="9525" cap="flat" cmpd="sng">
              <a:solidFill>
                <a:srgbClr val="00FFFF"/>
              </a:solidFill>
              <a:prstDash val="solid"/>
              <a:round/>
              <a:headEnd type="none" w="med" len="med"/>
              <a:tailEnd type="none" w="med" len="med"/>
            </a:ln>
            <a:effectLst>
              <a:outerShdw blurRad="57150" dist="9525" dir="3780000" algn="bl" rotWithShape="0">
                <a:schemeClr val="dk1">
                  <a:alpha val="75000"/>
                </a:schemeClr>
              </a:outerShdw>
            </a:effectLst>
          </p:spPr>
        </p:cxnSp>
        <p:cxnSp>
          <p:nvCxnSpPr>
            <p:cNvPr id="260" name="Google Shape;260;p39"/>
            <p:cNvCxnSpPr/>
            <p:nvPr/>
          </p:nvCxnSpPr>
          <p:spPr>
            <a:xfrm rot="10800000">
              <a:off x="763125" y="3325025"/>
              <a:ext cx="252300" cy="0"/>
            </a:xfrm>
            <a:prstGeom prst="straightConnector1">
              <a:avLst/>
            </a:prstGeom>
            <a:noFill/>
            <a:ln w="9525" cap="rnd" cmpd="sng">
              <a:solidFill>
                <a:srgbClr val="00FFFF"/>
              </a:solidFill>
              <a:prstDash val="solid"/>
              <a:round/>
              <a:headEnd type="none" w="med" len="med"/>
              <a:tailEnd type="none" w="med" len="med"/>
            </a:ln>
            <a:effectLst>
              <a:outerShdw blurRad="57150" dist="9525" dir="3780000" algn="bl" rotWithShape="0">
                <a:schemeClr val="dk1">
                  <a:alpha val="75000"/>
                </a:schemeClr>
              </a:outerShdw>
            </a:effectLst>
          </p:spPr>
        </p:cxnSp>
        <p:cxnSp>
          <p:nvCxnSpPr>
            <p:cNvPr id="261" name="Google Shape;261;p39"/>
            <p:cNvCxnSpPr/>
            <p:nvPr/>
          </p:nvCxnSpPr>
          <p:spPr>
            <a:xfrm>
              <a:off x="1280925" y="3656825"/>
              <a:ext cx="5802300" cy="0"/>
            </a:xfrm>
            <a:prstGeom prst="straightConnector1">
              <a:avLst/>
            </a:prstGeom>
            <a:noFill/>
            <a:ln w="9525" cap="rnd" cmpd="sng">
              <a:solidFill>
                <a:srgbClr val="00FFFF"/>
              </a:solidFill>
              <a:prstDash val="solid"/>
              <a:round/>
              <a:headEnd type="none" w="med" len="med"/>
              <a:tailEnd type="oval" w="med" len="med"/>
            </a:ln>
            <a:effectLst>
              <a:outerShdw blurRad="57150" dist="9525" dir="3780000" algn="bl" rotWithShape="0">
                <a:schemeClr val="dk1">
                  <a:alpha val="75000"/>
                </a:schemeClr>
              </a:outerShdw>
            </a:effectLst>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0"/>
          <p:cNvSpPr/>
          <p:nvPr/>
        </p:nvSpPr>
        <p:spPr>
          <a:xfrm>
            <a:off x="421785" y="1045446"/>
            <a:ext cx="8434533" cy="3647998"/>
          </a:xfrm>
          <a:prstGeom prst="roundRect">
            <a:avLst>
              <a:gd name="adj" fmla="val 16667"/>
            </a:avLst>
          </a:prstGeom>
          <a:solidFill>
            <a:srgbClr val="00197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9" name="Google Shape;269;p40"/>
          <p:cNvSpPr txBox="1">
            <a:spLocks noGrp="1"/>
          </p:cNvSpPr>
          <p:nvPr>
            <p:ph type="subTitle" idx="1"/>
          </p:nvPr>
        </p:nvSpPr>
        <p:spPr>
          <a:xfrm>
            <a:off x="512197" y="1179948"/>
            <a:ext cx="8119605" cy="3378994"/>
          </a:xfrm>
          <a:prstGeom prst="rect">
            <a:avLst/>
          </a:prstGeom>
        </p:spPr>
        <p:txBody>
          <a:bodyPr spcFirstLastPara="1" wrap="square" lIns="91425" tIns="91425" rIns="91425" bIns="91425" anchor="t" anchorCtr="0">
            <a:noAutofit/>
          </a:bodyPr>
          <a:lstStyle/>
          <a:p>
            <a:r>
              <a:rPr lang="vi-VN" sz="1800">
                <a:latin typeface="+mj-lt"/>
              </a:rPr>
              <a:t>Sự phát triển mạnh mẽ của mạng máy tính và Internet đã thúc đẩy số hóa thông tin, nhưng đồng thời làm gia tăng nguy cơ sao chép và chỉnh sửa trái phép ảnh số, gây thiệt hại nghiêm trọng về quyền sở hữu trí tuệ. Những hành vi giả mạo này không chỉ ảnh hưởng đến uy tín mà còn gây tổn thất kinh tế cho chủ sở hữu. Trong bối cảnh đó, kỹ thuật nhúng thủy vân đối kháng vô hình nổi lên như một giải pháp hiệu quả, kết hợp bảo vệ bản quyền và đánh lừa các mô hình mạng nơ-ron sâu (DNN), đảm bảo tính vô hình, độ bền và hiệu quả tấn công. </a:t>
            </a:r>
            <a:endParaRPr lang="en-US" sz="1800">
              <a:latin typeface="+mj-lt"/>
            </a:endParaRPr>
          </a:p>
          <a:p>
            <a:r>
              <a:rPr lang="vi-VN" sz="1800">
                <a:latin typeface="+mj-lt"/>
              </a:rPr>
              <a:t>Với tính ứng dụng cao trong bảo mật thông tin số và phù hợp với xu hướng nghiên cứu học sâu, đề tài “Phương pháp nhúng thủy vân đối kháng vô hình dựa trên thuật toán khớp khối” được lựa chọn để đóng góp vào việc bảo vệ nội dung số và nâng cao an ninh truyền thông.</a:t>
            </a:r>
          </a:p>
          <a:p>
            <a:pPr marL="139700" indent="0" algn="just">
              <a:buNone/>
            </a:pPr>
            <a:br>
              <a:rPr lang="vi-VN" sz="1800">
                <a:latin typeface="Times New Roman" panose="02020603050405020304" pitchFamily="18" charset="0"/>
                <a:cs typeface="Times New Roman" panose="02020603050405020304" pitchFamily="18" charset="0"/>
              </a:rPr>
            </a:br>
            <a:endParaRPr sz="1800">
              <a:latin typeface="Times New Roman" panose="02020603050405020304" pitchFamily="18" charset="0"/>
              <a:cs typeface="Times New Roman" panose="02020603050405020304" pitchFamily="18" charset="0"/>
            </a:endParaRPr>
          </a:p>
        </p:txBody>
      </p:sp>
      <p:sp>
        <p:nvSpPr>
          <p:cNvPr id="2" name="Google Shape;242;p38">
            <a:extLst>
              <a:ext uri="{FF2B5EF4-FFF2-40B4-BE49-F238E27FC236}">
                <a16:creationId xmlns:a16="http://schemas.microsoft.com/office/drawing/2014/main" id="{865F96C6-3F25-7126-7C06-E8157F569E5F}"/>
              </a:ext>
            </a:extLst>
          </p:cNvPr>
          <p:cNvSpPr txBox="1">
            <a:spLocks/>
          </p:cNvSpPr>
          <p:nvPr/>
        </p:nvSpPr>
        <p:spPr>
          <a:xfrm>
            <a:off x="479013" y="214313"/>
            <a:ext cx="4183400" cy="58578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GB" sz="2400">
                <a:solidFill>
                  <a:schemeClr val="tx1"/>
                </a:solidFill>
                <a:latin typeface="Times New Roman" panose="02020603050405020304" pitchFamily="18" charset="0"/>
                <a:cs typeface="Times New Roman" panose="02020603050405020304" pitchFamily="18" charset="0"/>
              </a:rPr>
              <a:t>LÝ DO CHỌN ĐỀ TÀI</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7"/>
          <p:cNvSpPr txBox="1">
            <a:spLocks noGrp="1"/>
          </p:cNvSpPr>
          <p:nvPr>
            <p:ph type="title"/>
          </p:nvPr>
        </p:nvSpPr>
        <p:spPr>
          <a:xfrm>
            <a:off x="891450" y="406082"/>
            <a:ext cx="7704000" cy="572700"/>
          </a:xfrm>
          <a:prstGeom prst="rect">
            <a:avLst/>
          </a:prstGeom>
        </p:spPr>
        <p:txBody>
          <a:bodyPr spcFirstLastPara="1" wrap="square" lIns="91425" tIns="91425" rIns="91425" bIns="91425" anchor="t" anchorCtr="0">
            <a:noAutofit/>
          </a:bodyPr>
          <a:lstStyle/>
          <a:p>
            <a:r>
              <a:rPr lang="en-US">
                <a:solidFill>
                  <a:schemeClr val="tx1"/>
                </a:solidFill>
                <a:latin typeface="Times New Roman" panose="02020603050405020304" pitchFamily="18" charset="0"/>
                <a:cs typeface="Times New Roman" panose="02020603050405020304" pitchFamily="18" charset="0"/>
              </a:rPr>
              <a:t>CÁC CHỈ SỐ ĐÁNH GIÁ</a:t>
            </a:r>
            <a:br>
              <a:rPr lang="vi-VN">
                <a:solidFill>
                  <a:schemeClr val="tx1"/>
                </a:solidFill>
                <a:latin typeface="+mj-lt"/>
              </a:rPr>
            </a:br>
            <a:endParaRPr>
              <a:latin typeface="+mj-lt"/>
            </a:endParaRPr>
          </a:p>
        </p:txBody>
      </p:sp>
      <p:sp>
        <p:nvSpPr>
          <p:cNvPr id="222" name="Google Shape;222;p37"/>
          <p:cNvSpPr txBox="1"/>
          <p:nvPr/>
        </p:nvSpPr>
        <p:spPr>
          <a:xfrm>
            <a:off x="720000" y="1332381"/>
            <a:ext cx="7561639" cy="2478737"/>
          </a:xfrm>
          <a:prstGeom prst="rect">
            <a:avLst/>
          </a:prstGeom>
          <a:noFill/>
          <a:ln>
            <a:noFill/>
          </a:ln>
        </p:spPr>
        <p:txBody>
          <a:bodyPr spcFirstLastPara="1" wrap="square" lIns="91425" tIns="91425" rIns="0" bIns="91425" anchor="t" anchorCtr="0">
            <a:noAutofit/>
          </a:bodyPr>
          <a:lstStyle/>
          <a:p>
            <a:pPr marL="342900" indent="-342900" fontAlgn="base">
              <a:buClr>
                <a:schemeClr val="tx1"/>
              </a:buClr>
              <a:buFont typeface="Arial" panose="020B0604020202020204" pitchFamily="34" charset="0"/>
              <a:buChar char="•"/>
            </a:pPr>
            <a:r>
              <a:rPr lang="en-US" sz="1800">
                <a:solidFill>
                  <a:schemeClr val="tx1"/>
                </a:solidFill>
                <a:latin typeface="Times New Roman" panose="02020603050405020304" pitchFamily="18" charset="0"/>
                <a:cs typeface="Times New Roman" panose="02020603050405020304" pitchFamily="18" charset="0"/>
              </a:rPr>
              <a:t>PSNR: Là thước đo định lượng để đánh giá mức độ khác biệt giữa ảnh gốc và ảnh có chứa thủy vân. Giá trị PSNR càng cao thì sự khác biệt càng nhỏ, nghĩa là ảnh có chất lượng tốt hơn.</a:t>
            </a:r>
          </a:p>
          <a:p>
            <a:pPr marL="342900" indent="-342900" fontAlgn="base">
              <a:buClr>
                <a:schemeClr val="tx1"/>
              </a:buClr>
              <a:buFont typeface="Arial" panose="020B0604020202020204" pitchFamily="34" charset="0"/>
              <a:buChar char="•"/>
            </a:pPr>
            <a:r>
              <a:rPr lang="en-US" sz="1800">
                <a:solidFill>
                  <a:schemeClr val="tx1"/>
                </a:solidFill>
                <a:latin typeface="Times New Roman" panose="02020603050405020304" pitchFamily="18" charset="0"/>
                <a:cs typeface="Times New Roman" panose="02020603050405020304" pitchFamily="18" charset="0"/>
              </a:rPr>
              <a:t>SSIM: Chỉ số sử dụng để đo mức độ giống nhau giữa hình ảnh đầu vào và ảnh sinh ra. Công thức SSIM dựa trên ba thông số để so sánh: độ chói (luminance), độ tương phản (contrast) và cấu trúc (structure). SSIM đạt giá trị bằng 1 trong trường hợp hai bộ dữ liệu giống hệt nhau. Chỉ số này có giá trị càng lớn thì tương ứng với model càng tốt.</a:t>
            </a:r>
          </a:p>
          <a:p>
            <a:pPr marL="342900" indent="-342900" fontAlgn="base">
              <a:buClr>
                <a:schemeClr val="tx1"/>
              </a:buClr>
              <a:buFont typeface="Arial" panose="020B0604020202020204" pitchFamily="34" charset="0"/>
              <a:buChar char="•"/>
            </a:pPr>
            <a:r>
              <a:rPr lang="vi-VN" sz="1800">
                <a:solidFill>
                  <a:schemeClr val="tx1"/>
                </a:solidFill>
                <a:latin typeface="Times New Roman" panose="02020603050405020304" pitchFamily="18" charset="0"/>
                <a:cs typeface="Times New Roman" panose="02020603050405020304" pitchFamily="18" charset="0"/>
              </a:rPr>
              <a:t>MSE (Mean Squared Error): Là thước đo trung bình bình phương của sai lệch giữa các pixel của ảnh gốc và ảnh có chứa thủy vân. Giá trị MSE càng nhỏ thì sự khác biệt giữa hai ảnh càng thấp, cho thấy chất lượng tái tạo càng tốt.</a:t>
            </a:r>
          </a:p>
          <a:p>
            <a:pPr marL="342900" indent="-342900" fontAlgn="base">
              <a:buClr>
                <a:schemeClr val="tx1"/>
              </a:buClr>
              <a:buFont typeface="Arial" panose="020B0604020202020204" pitchFamily="34" charset="0"/>
              <a:buChar char="•"/>
            </a:pPr>
            <a:endParaRPr lang="en-US" sz="2000">
              <a:solidFill>
                <a:schemeClr val="tx1"/>
              </a:solidFill>
              <a:latin typeface="Times New Roman" panose="02020603050405020304" pitchFamily="18" charset="0"/>
              <a:cs typeface="Times New Roman" panose="02020603050405020304" pitchFamily="18" charset="0"/>
            </a:endParaRPr>
          </a:p>
          <a:p>
            <a:pPr marL="342900" indent="-342900" fontAlgn="base">
              <a:buClr>
                <a:schemeClr val="tx1"/>
              </a:buClr>
              <a:buFont typeface="Arial" panose="020B0604020202020204" pitchFamily="34" charset="0"/>
              <a:buChar char="•"/>
            </a:pPr>
            <a:endParaRPr lang="vi-VN" sz="2000">
              <a:solidFill>
                <a:schemeClr val="tx1"/>
              </a:solidFill>
              <a:latin typeface="+mj-lt"/>
            </a:endParaRPr>
          </a:p>
          <a:p>
            <a:pPr marL="0" lvl="0" indent="0" algn="l" rtl="0">
              <a:spcBef>
                <a:spcPts val="0"/>
              </a:spcBef>
              <a:spcAft>
                <a:spcPts val="0"/>
              </a:spcAft>
              <a:buNone/>
            </a:pPr>
            <a:endParaRPr sz="2000" b="1">
              <a:solidFill>
                <a:schemeClr val="tx1"/>
              </a:solidFill>
              <a:latin typeface="+mj-lt"/>
              <a:ea typeface="Arimo" panose="020B0604020202020204"/>
              <a:cs typeface="Arimo" panose="020B0604020202020204"/>
              <a:sym typeface="Arimo" panose="020B0604020202020204"/>
            </a:endParaRPr>
          </a:p>
        </p:txBody>
      </p:sp>
      <p:grpSp>
        <p:nvGrpSpPr>
          <p:cNvPr id="225" name="Google Shape;225;p37"/>
          <p:cNvGrpSpPr/>
          <p:nvPr/>
        </p:nvGrpSpPr>
        <p:grpSpPr>
          <a:xfrm>
            <a:off x="457974" y="862586"/>
            <a:ext cx="6875836" cy="232393"/>
            <a:chOff x="763125" y="3325025"/>
            <a:chExt cx="9995400" cy="331800"/>
          </a:xfrm>
        </p:grpSpPr>
        <p:cxnSp>
          <p:nvCxnSpPr>
            <p:cNvPr id="226" name="Google Shape;226;p37"/>
            <p:cNvCxnSpPr/>
            <p:nvPr/>
          </p:nvCxnSpPr>
          <p:spPr>
            <a:xfrm>
              <a:off x="1015425" y="3325025"/>
              <a:ext cx="265500" cy="331800"/>
            </a:xfrm>
            <a:prstGeom prst="straightConnector1">
              <a:avLst/>
            </a:prstGeom>
            <a:noFill/>
            <a:ln w="9525" cap="flat" cmpd="sng">
              <a:solidFill>
                <a:srgbClr val="00FFFF"/>
              </a:solidFill>
              <a:prstDash val="solid"/>
              <a:round/>
              <a:headEnd type="none" w="med" len="med"/>
              <a:tailEnd type="none" w="med" len="med"/>
            </a:ln>
            <a:effectLst>
              <a:outerShdw blurRad="57150" dist="9525" dir="3780000" algn="bl" rotWithShape="0">
                <a:schemeClr val="dk1">
                  <a:alpha val="75000"/>
                </a:schemeClr>
              </a:outerShdw>
            </a:effectLst>
          </p:spPr>
        </p:cxnSp>
        <p:cxnSp>
          <p:nvCxnSpPr>
            <p:cNvPr id="227" name="Google Shape;227;p37"/>
            <p:cNvCxnSpPr/>
            <p:nvPr/>
          </p:nvCxnSpPr>
          <p:spPr>
            <a:xfrm rot="10800000">
              <a:off x="763125" y="3325025"/>
              <a:ext cx="252300" cy="0"/>
            </a:xfrm>
            <a:prstGeom prst="straightConnector1">
              <a:avLst/>
            </a:prstGeom>
            <a:noFill/>
            <a:ln w="9525" cap="rnd" cmpd="sng">
              <a:solidFill>
                <a:srgbClr val="00FFFF"/>
              </a:solidFill>
              <a:prstDash val="solid"/>
              <a:round/>
              <a:headEnd type="none" w="med" len="med"/>
              <a:tailEnd type="none" w="med" len="med"/>
            </a:ln>
            <a:effectLst>
              <a:outerShdw blurRad="57150" dist="9525" dir="3780000" algn="bl" rotWithShape="0">
                <a:schemeClr val="dk1">
                  <a:alpha val="75000"/>
                </a:schemeClr>
              </a:outerShdw>
            </a:effectLst>
          </p:spPr>
        </p:cxnSp>
        <p:cxnSp>
          <p:nvCxnSpPr>
            <p:cNvPr id="228" name="Google Shape;228;p37"/>
            <p:cNvCxnSpPr/>
            <p:nvPr/>
          </p:nvCxnSpPr>
          <p:spPr>
            <a:xfrm>
              <a:off x="1280925" y="3656825"/>
              <a:ext cx="9477600" cy="0"/>
            </a:xfrm>
            <a:prstGeom prst="straightConnector1">
              <a:avLst/>
            </a:prstGeom>
            <a:noFill/>
            <a:ln w="9525" cap="rnd" cmpd="sng">
              <a:solidFill>
                <a:srgbClr val="00FFFF"/>
              </a:solidFill>
              <a:prstDash val="solid"/>
              <a:round/>
              <a:headEnd type="none" w="med" len="med"/>
              <a:tailEnd type="oval" w="med" len="med"/>
            </a:ln>
            <a:effectLst>
              <a:outerShdw blurRad="57150" dist="9525" dir="3780000" algn="bl" rotWithShape="0">
                <a:schemeClr val="dk1">
                  <a:alpha val="75000"/>
                </a:schemeClr>
              </a:outerShdw>
            </a:effectLst>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7"/>
          <p:cNvSpPr txBox="1">
            <a:spLocks noGrp="1"/>
          </p:cNvSpPr>
          <p:nvPr>
            <p:ph type="title"/>
          </p:nvPr>
        </p:nvSpPr>
        <p:spPr>
          <a:xfrm>
            <a:off x="877163" y="457535"/>
            <a:ext cx="7704000" cy="572700"/>
          </a:xfrm>
          <a:prstGeom prst="rect">
            <a:avLst/>
          </a:prstGeom>
        </p:spPr>
        <p:txBody>
          <a:bodyPr spcFirstLastPara="1" wrap="square" lIns="91425" tIns="91425" rIns="91425" bIns="91425" anchor="t" anchorCtr="0">
            <a:noAutofit/>
          </a:bodyPr>
          <a:lstStyle/>
          <a:p>
            <a:r>
              <a:rPr lang="en-US">
                <a:solidFill>
                  <a:schemeClr val="tx1"/>
                </a:solidFill>
                <a:latin typeface="Times New Roman" panose="02020603050405020304" pitchFamily="18" charset="0"/>
                <a:cs typeface="Times New Roman" panose="02020603050405020304" pitchFamily="18" charset="0"/>
              </a:rPr>
              <a:t>ĐÁNH GIÁ</a:t>
            </a:r>
            <a:br>
              <a:rPr lang="vi-VN">
                <a:solidFill>
                  <a:schemeClr val="tx1"/>
                </a:solidFill>
                <a:latin typeface="Times New Roman" panose="02020603050405020304" pitchFamily="18" charset="0"/>
                <a:cs typeface="Times New Roman" panose="02020603050405020304" pitchFamily="18" charset="0"/>
              </a:rPr>
            </a:br>
            <a:endParaRPr>
              <a:latin typeface="Times New Roman" panose="02020603050405020304" pitchFamily="18" charset="0"/>
              <a:cs typeface="Times New Roman" panose="02020603050405020304" pitchFamily="18" charset="0"/>
            </a:endParaRPr>
          </a:p>
        </p:txBody>
      </p:sp>
      <p:sp>
        <p:nvSpPr>
          <p:cNvPr id="222" name="Google Shape;222;p37"/>
          <p:cNvSpPr txBox="1"/>
          <p:nvPr/>
        </p:nvSpPr>
        <p:spPr>
          <a:xfrm>
            <a:off x="791180" y="1262628"/>
            <a:ext cx="7561639" cy="2478737"/>
          </a:xfrm>
          <a:prstGeom prst="rect">
            <a:avLst/>
          </a:prstGeom>
          <a:noFill/>
          <a:ln>
            <a:noFill/>
          </a:ln>
        </p:spPr>
        <p:txBody>
          <a:bodyPr spcFirstLastPara="1" wrap="square" lIns="91425" tIns="91425" rIns="0" bIns="91425" anchor="t" anchorCtr="0">
            <a:noAutofit/>
          </a:bodyPr>
          <a:lstStyle/>
          <a:p>
            <a:r>
              <a:rPr lang="vi-VN" sz="2000">
                <a:solidFill>
                  <a:schemeClr val="tx1"/>
                </a:solidFill>
                <a:latin typeface="+mj-lt"/>
              </a:rPr>
              <a:t>Tính vô hình: Hình ảnh đối kháng gần giống ảnh gốc với hai pixel thay đổi (9.99 thay vì 10, 59.99 thay vì 60), đánh giá PSNR 67.16 dB (rất cao, &gt;40 dB) và SSIM ≈ 1 cho thấy vô hình xuất sắc. Tính chính xác: Thủy vân tái tạo gần giống gốc với sai lệch nhỏ (4.99 thay vì 5, 54.99 thay vì 55), Pearson r ≈ 1 xác nhận độ chính xác cao. Hiệu quả tấn công: Nhiễu SimBA khiến DNN sai (ví dụ: "tháp nước" thành "cái thang"), ASR = 100% trong mẫu thử, đánh giá ASR 100% hiệu quả nhưng cần thử nghiệm thêm. Tác động nhiễu SimBA: Thay đổi 0.01 tại hai pixel, sai lệch tái tạo tối thiểu, đánh giá sai lệch nhỏ không ảnh hưởng các khối khác, độ bền thuật toán cao dù nhiễu tăng.</a:t>
            </a:r>
          </a:p>
          <a:p>
            <a:pPr lvl="2" fontAlgn="base">
              <a:buClr>
                <a:schemeClr val="tx1"/>
              </a:buClr>
            </a:pPr>
            <a:br>
              <a:rPr lang="vi-VN" sz="2000">
                <a:solidFill>
                  <a:schemeClr val="tx1"/>
                </a:solidFill>
                <a:latin typeface="+mj-lt"/>
                <a:cs typeface="Times New Roman" panose="02020603050405020304" pitchFamily="18" charset="0"/>
              </a:rPr>
            </a:br>
            <a:br>
              <a:rPr lang="vi-VN" sz="2000">
                <a:solidFill>
                  <a:schemeClr val="tx1"/>
                </a:solidFill>
                <a:latin typeface="+mj-lt"/>
                <a:cs typeface="Times New Roman" panose="02020603050405020304" pitchFamily="18" charset="0"/>
              </a:rPr>
            </a:br>
            <a:endParaRPr lang="vi-VN" sz="2000">
              <a:solidFill>
                <a:schemeClr val="tx1"/>
              </a:solidFill>
              <a:latin typeface="+mj-lt"/>
              <a:cs typeface="Times New Roman" panose="02020603050405020304" pitchFamily="18" charset="0"/>
            </a:endParaRPr>
          </a:p>
          <a:p>
            <a:pPr marL="342900" lvl="0" indent="-342900" algn="l" rtl="0">
              <a:spcBef>
                <a:spcPts val="0"/>
              </a:spcBef>
              <a:spcAft>
                <a:spcPts val="0"/>
              </a:spcAft>
              <a:buFont typeface="Wingdings" panose="05000000000000000000" pitchFamily="2" charset="2"/>
              <a:buChar char="§"/>
            </a:pPr>
            <a:endParaRPr sz="2000" b="1">
              <a:solidFill>
                <a:schemeClr val="tx1"/>
              </a:solidFill>
              <a:latin typeface="+mj-lt"/>
              <a:ea typeface="Arimo" panose="020B0604020202020204"/>
              <a:cs typeface="Times New Roman" panose="02020603050405020304" pitchFamily="18" charset="0"/>
              <a:sym typeface="Arimo" panose="020B0604020202020204"/>
            </a:endParaRPr>
          </a:p>
        </p:txBody>
      </p:sp>
      <p:grpSp>
        <p:nvGrpSpPr>
          <p:cNvPr id="225" name="Google Shape;225;p37"/>
          <p:cNvGrpSpPr/>
          <p:nvPr/>
        </p:nvGrpSpPr>
        <p:grpSpPr>
          <a:xfrm>
            <a:off x="457974" y="862586"/>
            <a:ext cx="6875836" cy="232393"/>
            <a:chOff x="763125" y="3325025"/>
            <a:chExt cx="9995400" cy="331800"/>
          </a:xfrm>
        </p:grpSpPr>
        <p:cxnSp>
          <p:nvCxnSpPr>
            <p:cNvPr id="226" name="Google Shape;226;p37"/>
            <p:cNvCxnSpPr/>
            <p:nvPr/>
          </p:nvCxnSpPr>
          <p:spPr>
            <a:xfrm>
              <a:off x="1015425" y="3325025"/>
              <a:ext cx="265500" cy="331800"/>
            </a:xfrm>
            <a:prstGeom prst="straightConnector1">
              <a:avLst/>
            </a:prstGeom>
            <a:noFill/>
            <a:ln w="9525" cap="flat" cmpd="sng">
              <a:solidFill>
                <a:srgbClr val="00FFFF"/>
              </a:solidFill>
              <a:prstDash val="solid"/>
              <a:round/>
              <a:headEnd type="none" w="med" len="med"/>
              <a:tailEnd type="none" w="med" len="med"/>
            </a:ln>
            <a:effectLst>
              <a:outerShdw blurRad="57150" dist="9525" dir="3780000" algn="bl" rotWithShape="0">
                <a:schemeClr val="dk1">
                  <a:alpha val="75000"/>
                </a:schemeClr>
              </a:outerShdw>
            </a:effectLst>
          </p:spPr>
        </p:cxnSp>
        <p:cxnSp>
          <p:nvCxnSpPr>
            <p:cNvPr id="227" name="Google Shape;227;p37"/>
            <p:cNvCxnSpPr/>
            <p:nvPr/>
          </p:nvCxnSpPr>
          <p:spPr>
            <a:xfrm rot="10800000">
              <a:off x="763125" y="3325025"/>
              <a:ext cx="252300" cy="0"/>
            </a:xfrm>
            <a:prstGeom prst="straightConnector1">
              <a:avLst/>
            </a:prstGeom>
            <a:noFill/>
            <a:ln w="9525" cap="rnd" cmpd="sng">
              <a:solidFill>
                <a:srgbClr val="00FFFF"/>
              </a:solidFill>
              <a:prstDash val="solid"/>
              <a:round/>
              <a:headEnd type="none" w="med" len="med"/>
              <a:tailEnd type="none" w="med" len="med"/>
            </a:ln>
            <a:effectLst>
              <a:outerShdw blurRad="57150" dist="9525" dir="3780000" algn="bl" rotWithShape="0">
                <a:schemeClr val="dk1">
                  <a:alpha val="75000"/>
                </a:schemeClr>
              </a:outerShdw>
            </a:effectLst>
          </p:spPr>
        </p:cxnSp>
        <p:cxnSp>
          <p:nvCxnSpPr>
            <p:cNvPr id="228" name="Google Shape;228;p37"/>
            <p:cNvCxnSpPr/>
            <p:nvPr/>
          </p:nvCxnSpPr>
          <p:spPr>
            <a:xfrm>
              <a:off x="1280925" y="3656825"/>
              <a:ext cx="9477600" cy="0"/>
            </a:xfrm>
            <a:prstGeom prst="straightConnector1">
              <a:avLst/>
            </a:prstGeom>
            <a:noFill/>
            <a:ln w="9525" cap="rnd" cmpd="sng">
              <a:solidFill>
                <a:srgbClr val="00FFFF"/>
              </a:solidFill>
              <a:prstDash val="solid"/>
              <a:round/>
              <a:headEnd type="none" w="med" len="med"/>
              <a:tailEnd type="oval" w="med" len="med"/>
            </a:ln>
            <a:effectLst>
              <a:outerShdw blurRad="57150" dist="9525" dir="3780000" algn="bl" rotWithShape="0">
                <a:schemeClr val="dk1">
                  <a:alpha val="75000"/>
                </a:schemeClr>
              </a:outerShdw>
            </a:effectLst>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F40E1-6700-AA88-DB7A-7920502C302E}"/>
              </a:ext>
            </a:extLst>
          </p:cNvPr>
          <p:cNvSpPr>
            <a:spLocks noGrp="1"/>
          </p:cNvSpPr>
          <p:nvPr>
            <p:ph type="title"/>
          </p:nvPr>
        </p:nvSpPr>
        <p:spPr>
          <a:xfrm>
            <a:off x="827156" y="445025"/>
            <a:ext cx="7704000" cy="572700"/>
          </a:xfrm>
        </p:spPr>
        <p:txBody>
          <a:bodyPr/>
          <a:lstStyle/>
          <a:p>
            <a:r>
              <a:rPr lang="en-US" sz="2400">
                <a:latin typeface="Times New Roman" panose="02020603050405020304" pitchFamily="18" charset="0"/>
                <a:cs typeface="Times New Roman" panose="02020603050405020304" pitchFamily="18" charset="0"/>
              </a:rPr>
              <a:t>DEMO CHƯƠNG TRÌNH – NHÚNG THỦY VÂN</a:t>
            </a:r>
          </a:p>
        </p:txBody>
      </p:sp>
      <p:pic>
        <p:nvPicPr>
          <p:cNvPr id="3" name="Picture 2">
            <a:extLst>
              <a:ext uri="{FF2B5EF4-FFF2-40B4-BE49-F238E27FC236}">
                <a16:creationId xmlns:a16="http://schemas.microsoft.com/office/drawing/2014/main" id="{1BDA5255-4229-018F-7449-870B8F411080}"/>
              </a:ext>
            </a:extLst>
          </p:cNvPr>
          <p:cNvPicPr>
            <a:picLocks noChangeAspect="1"/>
          </p:cNvPicPr>
          <p:nvPr/>
        </p:nvPicPr>
        <p:blipFill>
          <a:blip r:embed="rId2"/>
          <a:stretch>
            <a:fillRect/>
          </a:stretch>
        </p:blipFill>
        <p:spPr>
          <a:xfrm>
            <a:off x="2300288" y="1094194"/>
            <a:ext cx="4934667" cy="3604281"/>
          </a:xfrm>
          <a:prstGeom prst="rect">
            <a:avLst/>
          </a:prstGeom>
        </p:spPr>
      </p:pic>
    </p:spTree>
    <p:extLst>
      <p:ext uri="{BB962C8B-B14F-4D97-AF65-F5344CB8AC3E}">
        <p14:creationId xmlns:p14="http://schemas.microsoft.com/office/powerpoint/2010/main" val="1274180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8CE60-1A5F-29AF-E819-971D7072B2A5}"/>
              </a:ext>
            </a:extLst>
          </p:cNvPr>
          <p:cNvSpPr>
            <a:spLocks noGrp="1"/>
          </p:cNvSpPr>
          <p:nvPr>
            <p:ph type="title"/>
          </p:nvPr>
        </p:nvSpPr>
        <p:spPr>
          <a:xfrm>
            <a:off x="720000" y="545037"/>
            <a:ext cx="7704000" cy="572700"/>
          </a:xfrm>
        </p:spPr>
        <p:txBody>
          <a:bodyPr/>
          <a:lstStyle/>
          <a:p>
            <a:r>
              <a:rPr lang="en-US" sz="2400">
                <a:latin typeface="Times New Roman" panose="02020603050405020304" pitchFamily="18" charset="0"/>
                <a:cs typeface="Times New Roman" panose="02020603050405020304" pitchFamily="18" charset="0"/>
              </a:rPr>
              <a:t>DEMO CHƯƠNG TRÌNH – TRÍCH XUẤT THỦY VÂN</a:t>
            </a:r>
          </a:p>
        </p:txBody>
      </p:sp>
      <p:pic>
        <p:nvPicPr>
          <p:cNvPr id="3" name="Picture 2">
            <a:extLst>
              <a:ext uri="{FF2B5EF4-FFF2-40B4-BE49-F238E27FC236}">
                <a16:creationId xmlns:a16="http://schemas.microsoft.com/office/drawing/2014/main" id="{9DA54720-C5DB-AECF-4115-569C5527693B}"/>
              </a:ext>
            </a:extLst>
          </p:cNvPr>
          <p:cNvPicPr>
            <a:picLocks noChangeAspect="1"/>
          </p:cNvPicPr>
          <p:nvPr/>
        </p:nvPicPr>
        <p:blipFill>
          <a:blip r:embed="rId2"/>
          <a:stretch>
            <a:fillRect/>
          </a:stretch>
        </p:blipFill>
        <p:spPr>
          <a:xfrm>
            <a:off x="2084048" y="1047417"/>
            <a:ext cx="5088277" cy="3745366"/>
          </a:xfrm>
          <a:prstGeom prst="rect">
            <a:avLst/>
          </a:prstGeom>
        </p:spPr>
      </p:pic>
    </p:spTree>
    <p:extLst>
      <p:ext uri="{BB962C8B-B14F-4D97-AF65-F5344CB8AC3E}">
        <p14:creationId xmlns:p14="http://schemas.microsoft.com/office/powerpoint/2010/main" val="1137812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31A6F-0353-BBF1-3D13-53626CE3A2E0}"/>
              </a:ext>
            </a:extLst>
          </p:cNvPr>
          <p:cNvSpPr>
            <a:spLocks noGrp="1"/>
          </p:cNvSpPr>
          <p:nvPr>
            <p:ph type="title"/>
          </p:nvPr>
        </p:nvSpPr>
        <p:spPr/>
        <p:txBody>
          <a:bodyPr/>
          <a:lstStyle/>
          <a:p>
            <a:r>
              <a:rPr lang="en-US" sz="2400">
                <a:latin typeface="Times New Roman" panose="02020603050405020304" pitchFamily="18" charset="0"/>
                <a:cs typeface="Times New Roman" panose="02020603050405020304" pitchFamily="18" charset="0"/>
              </a:rPr>
              <a:t>DEMO MA TRẬN MINH HỌA</a:t>
            </a:r>
          </a:p>
        </p:txBody>
      </p:sp>
      <p:pic>
        <p:nvPicPr>
          <p:cNvPr id="3" name="Picture 2">
            <a:extLst>
              <a:ext uri="{FF2B5EF4-FFF2-40B4-BE49-F238E27FC236}">
                <a16:creationId xmlns:a16="http://schemas.microsoft.com/office/drawing/2014/main" id="{B1910A02-30CB-28A2-0D57-3E4BCF523AA0}"/>
              </a:ext>
            </a:extLst>
          </p:cNvPr>
          <p:cNvPicPr>
            <a:picLocks noChangeAspect="1"/>
          </p:cNvPicPr>
          <p:nvPr/>
        </p:nvPicPr>
        <p:blipFill>
          <a:blip r:embed="rId2"/>
          <a:stretch>
            <a:fillRect/>
          </a:stretch>
        </p:blipFill>
        <p:spPr>
          <a:xfrm>
            <a:off x="2018406" y="1121568"/>
            <a:ext cx="4989613" cy="3636767"/>
          </a:xfrm>
          <a:prstGeom prst="rect">
            <a:avLst/>
          </a:prstGeom>
        </p:spPr>
      </p:pic>
    </p:spTree>
    <p:extLst>
      <p:ext uri="{BB962C8B-B14F-4D97-AF65-F5344CB8AC3E}">
        <p14:creationId xmlns:p14="http://schemas.microsoft.com/office/powerpoint/2010/main" val="4032254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50"/>
          <p:cNvSpPr txBox="1">
            <a:spLocks noGrp="1"/>
          </p:cNvSpPr>
          <p:nvPr>
            <p:ph type="ctrTitle"/>
          </p:nvPr>
        </p:nvSpPr>
        <p:spPr>
          <a:xfrm>
            <a:off x="1013451" y="1467330"/>
            <a:ext cx="7295515" cy="275526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sz="5400">
                <a:latin typeface="Times New Roman" panose="02020603050405020304" pitchFamily="18" charset="0"/>
                <a:cs typeface="Times New Roman" panose="02020603050405020304" pitchFamily="18" charset="0"/>
              </a:rPr>
              <a:t>CẢM ƠN MỌI NGƯỜI ĐÃ LẮNG NGHE!</a:t>
            </a:r>
          </a:p>
        </p:txBody>
      </p:sp>
      <p:grpSp>
        <p:nvGrpSpPr>
          <p:cNvPr id="485" name="Google Shape;485;p50"/>
          <p:cNvGrpSpPr/>
          <p:nvPr/>
        </p:nvGrpSpPr>
        <p:grpSpPr>
          <a:xfrm>
            <a:off x="542429" y="3277891"/>
            <a:ext cx="7703998" cy="232393"/>
            <a:chOff x="763125" y="3325025"/>
            <a:chExt cx="11199300" cy="331800"/>
          </a:xfrm>
        </p:grpSpPr>
        <p:cxnSp>
          <p:nvCxnSpPr>
            <p:cNvPr id="486" name="Google Shape;486;p50"/>
            <p:cNvCxnSpPr/>
            <p:nvPr/>
          </p:nvCxnSpPr>
          <p:spPr>
            <a:xfrm>
              <a:off x="1015425" y="3325025"/>
              <a:ext cx="265500" cy="331800"/>
            </a:xfrm>
            <a:prstGeom prst="straightConnector1">
              <a:avLst/>
            </a:prstGeom>
            <a:noFill/>
            <a:ln w="9525" cap="flat" cmpd="sng">
              <a:solidFill>
                <a:srgbClr val="00FFFF"/>
              </a:solidFill>
              <a:prstDash val="solid"/>
              <a:round/>
              <a:headEnd type="none" w="med" len="med"/>
              <a:tailEnd type="none" w="med" len="med"/>
            </a:ln>
            <a:effectLst>
              <a:outerShdw blurRad="57150" dist="9525" dir="3780000" algn="bl" rotWithShape="0">
                <a:schemeClr val="dk1">
                  <a:alpha val="75000"/>
                </a:schemeClr>
              </a:outerShdw>
            </a:effectLst>
          </p:spPr>
        </p:cxnSp>
        <p:cxnSp>
          <p:nvCxnSpPr>
            <p:cNvPr id="487" name="Google Shape;487;p50"/>
            <p:cNvCxnSpPr/>
            <p:nvPr/>
          </p:nvCxnSpPr>
          <p:spPr>
            <a:xfrm rot="10800000">
              <a:off x="763125" y="3325025"/>
              <a:ext cx="252300" cy="0"/>
            </a:xfrm>
            <a:prstGeom prst="straightConnector1">
              <a:avLst/>
            </a:prstGeom>
            <a:noFill/>
            <a:ln w="9525" cap="rnd" cmpd="sng">
              <a:solidFill>
                <a:srgbClr val="00FFFF"/>
              </a:solidFill>
              <a:prstDash val="solid"/>
              <a:round/>
              <a:headEnd type="none" w="med" len="med"/>
              <a:tailEnd type="none" w="med" len="med"/>
            </a:ln>
            <a:effectLst>
              <a:outerShdw blurRad="57150" dist="9525" dir="3780000" algn="bl" rotWithShape="0">
                <a:schemeClr val="dk1">
                  <a:alpha val="75000"/>
                </a:schemeClr>
              </a:outerShdw>
            </a:effectLst>
          </p:spPr>
        </p:cxnSp>
        <p:cxnSp>
          <p:nvCxnSpPr>
            <p:cNvPr id="488" name="Google Shape;488;p50"/>
            <p:cNvCxnSpPr/>
            <p:nvPr/>
          </p:nvCxnSpPr>
          <p:spPr>
            <a:xfrm>
              <a:off x="1280925" y="3656825"/>
              <a:ext cx="10681500" cy="0"/>
            </a:xfrm>
            <a:prstGeom prst="straightConnector1">
              <a:avLst/>
            </a:prstGeom>
            <a:noFill/>
            <a:ln w="9525" cap="rnd" cmpd="sng">
              <a:solidFill>
                <a:srgbClr val="00FFFF"/>
              </a:solidFill>
              <a:prstDash val="solid"/>
              <a:round/>
              <a:headEnd type="none" w="med" len="med"/>
              <a:tailEnd type="oval" w="med" len="med"/>
            </a:ln>
            <a:effectLst>
              <a:outerShdw blurRad="57150" dist="9525" dir="3780000" algn="bl" rotWithShape="0">
                <a:schemeClr val="dk1">
                  <a:alpha val="75000"/>
                </a:schemeClr>
              </a:outerShdw>
            </a:effectLst>
          </p:spPr>
        </p:cxnSp>
      </p:grpSp>
      <p:sp>
        <p:nvSpPr>
          <p:cNvPr id="3" name="Rectangle 2"/>
          <p:cNvSpPr/>
          <p:nvPr/>
        </p:nvSpPr>
        <p:spPr>
          <a:xfrm>
            <a:off x="2408663" y="3917795"/>
            <a:ext cx="4505093" cy="6096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5">
          <a:extLst>
            <a:ext uri="{FF2B5EF4-FFF2-40B4-BE49-F238E27FC236}">
              <a16:creationId xmlns:a16="http://schemas.microsoft.com/office/drawing/2014/main" id="{820F5EEE-6C19-E8A0-FEB9-9FA265125C68}"/>
            </a:ext>
          </a:extLst>
        </p:cNvPr>
        <p:cNvGrpSpPr/>
        <p:nvPr/>
      </p:nvGrpSpPr>
      <p:grpSpPr>
        <a:xfrm>
          <a:off x="0" y="0"/>
          <a:ext cx="0" cy="0"/>
          <a:chOff x="0" y="0"/>
          <a:chExt cx="0" cy="0"/>
        </a:xfrm>
      </p:grpSpPr>
      <p:sp>
        <p:nvSpPr>
          <p:cNvPr id="266" name="Google Shape;266;p40">
            <a:extLst>
              <a:ext uri="{FF2B5EF4-FFF2-40B4-BE49-F238E27FC236}">
                <a16:creationId xmlns:a16="http://schemas.microsoft.com/office/drawing/2014/main" id="{E27DB6FF-F0FA-DC81-B18B-0EA2111EBE78}"/>
              </a:ext>
            </a:extLst>
          </p:cNvPr>
          <p:cNvSpPr/>
          <p:nvPr/>
        </p:nvSpPr>
        <p:spPr>
          <a:xfrm>
            <a:off x="271462" y="1119096"/>
            <a:ext cx="8362834" cy="3471954"/>
          </a:xfrm>
          <a:prstGeom prst="roundRect">
            <a:avLst>
              <a:gd name="adj" fmla="val 16667"/>
            </a:avLst>
          </a:prstGeom>
          <a:solidFill>
            <a:srgbClr val="00197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mc:AlternateContent xmlns:mc="http://schemas.openxmlformats.org/markup-compatibility/2006" xmlns:a14="http://schemas.microsoft.com/office/drawing/2010/main">
        <mc:Choice Requires="a14">
          <p:sp>
            <p:nvSpPr>
              <p:cNvPr id="269" name="Google Shape;269;p40">
                <a:extLst>
                  <a:ext uri="{FF2B5EF4-FFF2-40B4-BE49-F238E27FC236}">
                    <a16:creationId xmlns:a16="http://schemas.microsoft.com/office/drawing/2014/main" id="{A2920359-9369-824B-48F7-2924575C07ED}"/>
                  </a:ext>
                </a:extLst>
              </p:cNvPr>
              <p:cNvSpPr txBox="1">
                <a:spLocks noGrp="1"/>
              </p:cNvSpPr>
              <p:nvPr>
                <p:ph type="subTitle" idx="1"/>
              </p:nvPr>
            </p:nvSpPr>
            <p:spPr>
              <a:xfrm>
                <a:off x="374238" y="1457234"/>
                <a:ext cx="8012791" cy="3471953"/>
              </a:xfrm>
              <a:prstGeom prst="rect">
                <a:avLst/>
              </a:prstGeom>
            </p:spPr>
            <p:txBody>
              <a:bodyPr spcFirstLastPara="1" wrap="square" lIns="91425" tIns="91425" rIns="91425" bIns="91425" anchor="t" anchorCtr="0">
                <a:noAutofit/>
              </a:bodyPr>
              <a:lstStyle/>
              <a:p>
                <a:pPr algn="just"/>
                <a:r>
                  <a:rPr lang="vi-VN" b="1">
                    <a:latin typeface="+mj-lt"/>
                  </a:rPr>
                  <a:t>Tấn công đối kháng</a:t>
                </a:r>
                <a:r>
                  <a:rPr lang="vi-VN">
                    <a:latin typeface="+mj-lt"/>
                  </a:rPr>
                  <a:t>: Thêm nhiễu nhỏ (</a:t>
                </a:r>
                <a14:m>
                  <m:oMath xmlns:m="http://schemas.openxmlformats.org/officeDocument/2006/math">
                    <m:r>
                      <a:rPr lang="el-GR" i="1" smtClean="0">
                        <a:latin typeface="Cambria Math" panose="02040503050406030204" pitchFamily="18" charset="0"/>
                      </a:rPr>
                      <m:t>𝛿</m:t>
                    </m:r>
                    <m:r>
                      <a:rPr lang="el-GR" i="1" smtClean="0">
                        <a:latin typeface="Cambria Math" panose="02040503050406030204" pitchFamily="18" charset="0"/>
                      </a:rPr>
                      <m:t> &lt; </m:t>
                    </m:r>
                    <m:r>
                      <a:rPr lang="el-GR" i="1" smtClean="0">
                        <a:latin typeface="Cambria Math" panose="02040503050406030204" pitchFamily="18" charset="0"/>
                      </a:rPr>
                      <m:t>𝜖</m:t>
                    </m:r>
                  </m:oMath>
                </a14:m>
                <a:r>
                  <a:rPr lang="el-GR">
                    <a:latin typeface="+mj-lt"/>
                  </a:rPr>
                  <a:t>) </a:t>
                </a:r>
                <a:r>
                  <a:rPr lang="vi-VN">
                    <a:latin typeface="+mj-lt"/>
                  </a:rPr>
                  <a:t>vào ảnh gốc (</a:t>
                </a:r>
                <a14:m>
                  <m:oMath xmlns:m="http://schemas.openxmlformats.org/officeDocument/2006/math">
                    <m:sSub>
                      <m:sSubPr>
                        <m:ctrlPr>
                          <a:rPr lang="vi-VN"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𝑎𝑑𝑣</m:t>
                        </m:r>
                      </m:sub>
                    </m:sSub>
                    <m:r>
                      <a:rPr lang="vi-VN" i="1" smtClean="0">
                        <a:latin typeface="Cambria Math" panose="02040503050406030204" pitchFamily="18" charset="0"/>
                      </a:rPr>
                      <m:t>= </m:t>
                    </m:r>
                    <m:r>
                      <a:rPr lang="vi-VN" i="1" smtClean="0">
                        <a:latin typeface="Cambria Math" panose="02040503050406030204" pitchFamily="18" charset="0"/>
                      </a:rPr>
                      <m:t>𝑥</m:t>
                    </m:r>
                    <m:r>
                      <a:rPr lang="vi-VN" i="1" smtClean="0">
                        <a:latin typeface="Cambria Math" panose="02040503050406030204" pitchFamily="18" charset="0"/>
                      </a:rPr>
                      <m:t> + </m:t>
                    </m:r>
                    <m:r>
                      <a:rPr lang="el-GR" i="1">
                        <a:latin typeface="Cambria Math" panose="02040503050406030204" pitchFamily="18" charset="0"/>
                      </a:rPr>
                      <m:t>𝛿</m:t>
                    </m:r>
                    <m:r>
                      <a:rPr lang="el-GR" i="1" smtClean="0">
                        <a:latin typeface="Cambria Math" panose="02040503050406030204" pitchFamily="18" charset="0"/>
                      </a:rPr>
                      <m:t>) </m:t>
                    </m:r>
                  </m:oMath>
                </a14:m>
                <a:r>
                  <a:rPr lang="vi-VN">
                    <a:latin typeface="+mj-lt"/>
                  </a:rPr>
                  <a:t>gây phân loại sai DNN, giữ giống ảnh gốc về mặt thị giác.</a:t>
                </a:r>
              </a:p>
              <a:p>
                <a:pPr lvl="1" algn="just"/>
                <a:r>
                  <a:rPr lang="vi-VN">
                    <a:latin typeface="+mj-lt"/>
                  </a:rPr>
                  <a:t>Hộp trắng: Dùng gradient (</a:t>
                </a:r>
                <a14:m>
                  <m:oMath xmlns:m="http://schemas.openxmlformats.org/officeDocument/2006/math">
                    <m:r>
                      <a:rPr lang="vi-VN" i="1" smtClean="0">
                        <a:latin typeface="Cambria Math" panose="02040503050406030204" pitchFamily="18" charset="0"/>
                      </a:rPr>
                      <m:t>𝐹𝐺𝑆𝑀</m:t>
                    </m:r>
                    <m:r>
                      <a:rPr lang="vi-VN"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𝑎𝑑𝑣</m:t>
                        </m:r>
                      </m:sub>
                    </m:sSub>
                  </m:oMath>
                </a14:m>
                <a:r>
                  <a:rPr lang="en-US" i="1">
                    <a:latin typeface="+mj-lt"/>
                  </a:rPr>
                  <a:t> </a:t>
                </a:r>
                <a:r>
                  <a:rPr lang="en-US">
                    <a:latin typeface="+mj-lt"/>
                  </a:rPr>
                  <a:t>= </a:t>
                </a:r>
                <a:r>
                  <a:rPr lang="en-US" i="1">
                    <a:latin typeface="+mj-lt"/>
                  </a:rPr>
                  <a:t>x </a:t>
                </a:r>
                <a:r>
                  <a:rPr lang="en-US">
                    <a:latin typeface="+mj-lt"/>
                  </a:rPr>
                  <a:t>+ </a:t>
                </a:r>
                <a14:m>
                  <m:oMath xmlns:m="http://schemas.openxmlformats.org/officeDocument/2006/math">
                    <m:r>
                      <a:rPr lang="en-US" i="1">
                        <a:latin typeface="Cambria Math" panose="02040503050406030204" pitchFamily="18" charset="0"/>
                      </a:rPr>
                      <m:t>𝜖</m:t>
                    </m:r>
                  </m:oMath>
                </a14:m>
                <a:r>
                  <a:rPr lang="en-US">
                    <a:latin typeface="+mj-lt"/>
                  </a:rPr>
                  <a:t>⋅</a:t>
                </a:r>
                <a:r>
                  <a:rPr lang="en-US" i="1">
                    <a:latin typeface="+mj-lt"/>
                  </a:rPr>
                  <a:t>sign</a:t>
                </a:r>
                <a:r>
                  <a:rPr lang="en-US">
                    <a:latin typeface="+mj-lt"/>
                  </a:rPr>
                  <a:t>(</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oMath>
                </a14:m>
                <a:r>
                  <a:rPr lang="en-US" b="1">
                    <a:latin typeface="Brush Script MT" panose="03060802040406070304" pitchFamily="66" charset="0"/>
                  </a:rPr>
                  <a:t>L</a:t>
                </a:r>
                <a:r>
                  <a:rPr lang="en-US" b="1">
                    <a:latin typeface="+mj-lt"/>
                  </a:rPr>
                  <a:t> </a:t>
                </a:r>
                <a:r>
                  <a:rPr lang="en-US">
                    <a:latin typeface="+mj-lt"/>
                  </a:rPr>
                  <a:t>(</a:t>
                </a:r>
                <a:r>
                  <a:rPr lang="en-US" i="1">
                    <a:latin typeface="+mj-lt"/>
                  </a:rPr>
                  <a:t>θ, x, y</a:t>
                </a:r>
                <a:r>
                  <a:rPr lang="en-US">
                    <a:latin typeface="+mj-lt"/>
                  </a:rPr>
                  <a:t>))</a:t>
                </a:r>
                <a:r>
                  <a:rPr lang="vi-VN">
                    <a:latin typeface="+mj-lt"/>
                  </a:rPr>
                  <a:t>), </a:t>
                </a:r>
                <a14:m>
                  <m:oMath xmlns:m="http://schemas.openxmlformats.org/officeDocument/2006/math">
                    <m:r>
                      <a:rPr lang="vi-VN" i="1" smtClean="0">
                        <a:latin typeface="Cambria Math" panose="02040503050406030204" pitchFamily="18" charset="0"/>
                      </a:rPr>
                      <m:t>𝑃𝐺𝐷</m:t>
                    </m:r>
                  </m:oMath>
                </a14:m>
                <a:r>
                  <a:rPr lang="vi-VN">
                    <a:latin typeface="+mj-lt"/>
                  </a:rPr>
                  <a:t> lặp).</a:t>
                </a:r>
              </a:p>
              <a:p>
                <a:pPr lvl="1" algn="just"/>
                <a:r>
                  <a:rPr lang="vi-VN">
                    <a:latin typeface="+mj-lt"/>
                  </a:rPr>
                  <a:t>Hộp đen: Không cần thông tin mô hình (SimBA: chọn pixel ngẫu nhiên, nhiễu ±</a:t>
                </a:r>
                <a:r>
                  <a:rPr lang="el-GR">
                    <a:latin typeface="+mj-lt"/>
                  </a:rPr>
                  <a:t>δ).</a:t>
                </a:r>
              </a:p>
              <a:p>
                <a:pPr algn="just"/>
                <a:r>
                  <a:rPr lang="vi-VN" b="1">
                    <a:latin typeface="+mj-lt"/>
                  </a:rPr>
                  <a:t>Thủy vân số</a:t>
                </a:r>
                <a:r>
                  <a:rPr lang="vi-VN">
                    <a:latin typeface="+mj-lt"/>
                  </a:rPr>
                  <a:t>: Nhúng thông tin ẩn vào ảnh để bảo vệ bản quyền, xác minh tính xác thực, hỗ trợ ẩn thông tin.</a:t>
                </a:r>
              </a:p>
              <a:p>
                <a:pPr lvl="1" algn="just"/>
                <a:r>
                  <a:rPr lang="vi-VN">
                    <a:latin typeface="+mj-lt"/>
                  </a:rPr>
                  <a:t>Vô hình, bền (chống nén JPEG, xoay), đánh giá qua PSNR, SSIM, NC.</a:t>
                </a:r>
              </a:p>
              <a:p>
                <a:pPr lvl="1" algn="just"/>
                <a:r>
                  <a:rPr lang="vi-VN">
                    <a:latin typeface="+mj-lt"/>
                  </a:rPr>
                  <a:t>Nhúng: Miền không gian (LSB), tần số (DFT, DCT, DWT), học sâu (GAN).</a:t>
                </a:r>
              </a:p>
              <a:p>
                <a:pPr algn="just"/>
                <a:r>
                  <a:rPr lang="vi-VN" b="1">
                    <a:latin typeface="+mj-lt"/>
                  </a:rPr>
                  <a:t>Thủy vân đối kháng vô hình</a:t>
                </a:r>
                <a:r>
                  <a:rPr lang="vi-VN">
                    <a:latin typeface="+mj-lt"/>
                  </a:rPr>
                  <a:t>: Kết hợp nhiễu đối kháng và thủy vân số, nhúng thông tin ẩn để đánh lừa DNN và bảo vệ nội dung.</a:t>
                </a:r>
              </a:p>
              <a:p>
                <a:pPr lvl="1" algn="just"/>
                <a:r>
                  <a:rPr lang="vi-VN">
                    <a:latin typeface="+mj-lt"/>
                  </a:rPr>
                  <a:t>Ứng dụng: Bảo mật truyền thông, phát hiện giả mạo, thương mại điện tử.</a:t>
                </a:r>
              </a:p>
              <a:p>
                <a:pPr lvl="1" algn="just"/>
                <a:r>
                  <a:rPr lang="vi-VN">
                    <a:latin typeface="+mj-lt"/>
                  </a:rPr>
                  <a:t>Kết quả: </a:t>
                </a:r>
                <a14:m>
                  <m:oMath xmlns:m="http://schemas.openxmlformats.org/officeDocument/2006/math">
                    <m:r>
                      <a:rPr lang="vi-VN" i="1" smtClean="0">
                        <a:latin typeface="Cambria Math" panose="02040503050406030204" pitchFamily="18" charset="0"/>
                      </a:rPr>
                      <m:t>𝑃𝑆𝑁𝑅</m:t>
                    </m:r>
                    <m:r>
                      <a:rPr lang="vi-VN" i="1" smtClean="0">
                        <a:latin typeface="Cambria Math" panose="02040503050406030204" pitchFamily="18" charset="0"/>
                      </a:rPr>
                      <m:t> ≈ 60 </m:t>
                    </m:r>
                    <m:r>
                      <a:rPr lang="vi-VN" i="1" smtClean="0">
                        <a:latin typeface="Cambria Math" panose="02040503050406030204" pitchFamily="18" charset="0"/>
                      </a:rPr>
                      <m:t>𝑑𝐵</m:t>
                    </m:r>
                    <m:r>
                      <a:rPr lang="vi-VN" i="1" smtClean="0">
                        <a:latin typeface="Cambria Math" panose="02040503050406030204" pitchFamily="18" charset="0"/>
                      </a:rPr>
                      <m:t>, </m:t>
                    </m:r>
                    <m:r>
                      <a:rPr lang="vi-VN" i="1" smtClean="0">
                        <a:latin typeface="Cambria Math" panose="02040503050406030204" pitchFamily="18" charset="0"/>
                      </a:rPr>
                      <m:t>𝑆𝑆𝐼𝑀</m:t>
                    </m:r>
                    <m:r>
                      <a:rPr lang="vi-VN" i="1" smtClean="0">
                        <a:latin typeface="Cambria Math" panose="02040503050406030204" pitchFamily="18" charset="0"/>
                      </a:rPr>
                      <m:t> ≈ 0.9529, </m:t>
                    </m:r>
                    <m:r>
                      <a:rPr lang="vi-VN" i="1" smtClean="0">
                        <a:latin typeface="Cambria Math" panose="02040503050406030204" pitchFamily="18" charset="0"/>
                      </a:rPr>
                      <m:t>𝐴𝑆𝑅</m:t>
                    </m:r>
                    <m:r>
                      <a:rPr lang="vi-VN" i="1" smtClean="0">
                        <a:latin typeface="Cambria Math" panose="02040503050406030204" pitchFamily="18" charset="0"/>
                      </a:rPr>
                      <m:t> ≈ 98% </m:t>
                    </m:r>
                  </m:oMath>
                </a14:m>
                <a:r>
                  <a:rPr lang="vi-VN">
                    <a:latin typeface="+mj-lt"/>
                  </a:rPr>
                  <a:t>(mô phỏng), dùng thuật toán khớp khối và SimBA.</a:t>
                </a:r>
              </a:p>
              <a:p>
                <a:pPr marL="139700" indent="0">
                  <a:buNone/>
                </a:pPr>
                <a:endParaRPr lang="vi-VN">
                  <a:latin typeface="Times New Roman" panose="02020603050405020304" pitchFamily="18" charset="0"/>
                  <a:cs typeface="Times New Roman" panose="02020603050405020304" pitchFamily="18" charset="0"/>
                </a:endParaRPr>
              </a:p>
            </p:txBody>
          </p:sp>
        </mc:Choice>
        <mc:Fallback xmlns="">
          <p:sp>
            <p:nvSpPr>
              <p:cNvPr id="269" name="Google Shape;269;p40">
                <a:extLst>
                  <a:ext uri="{FF2B5EF4-FFF2-40B4-BE49-F238E27FC236}">
                    <a16:creationId xmlns:a16="http://schemas.microsoft.com/office/drawing/2014/main" id="{A2920359-9369-824B-48F7-2924575C07ED}"/>
                  </a:ext>
                </a:extLst>
              </p:cNvPr>
              <p:cNvSpPr txBox="1">
                <a:spLocks noGrp="1" noRot="1" noChangeAspect="1" noMove="1" noResize="1" noEditPoints="1" noAdjustHandles="1" noChangeArrowheads="1" noChangeShapeType="1" noTextEdit="1"/>
              </p:cNvSpPr>
              <p:nvPr>
                <p:ph type="subTitle" idx="1"/>
              </p:nvPr>
            </p:nvSpPr>
            <p:spPr>
              <a:xfrm>
                <a:off x="374238" y="1457234"/>
                <a:ext cx="8012791" cy="3471953"/>
              </a:xfrm>
              <a:prstGeom prst="rect">
                <a:avLst/>
              </a:prstGeom>
              <a:blipFill>
                <a:blip r:embed="rId3"/>
                <a:stretch>
                  <a:fillRect r="-152"/>
                </a:stretch>
              </a:blipFill>
            </p:spPr>
            <p:txBody>
              <a:bodyPr/>
              <a:lstStyle/>
              <a:p>
                <a:r>
                  <a:rPr lang="en-US">
                    <a:noFill/>
                  </a:rPr>
                  <a:t> </a:t>
                </a:r>
              </a:p>
            </p:txBody>
          </p:sp>
        </mc:Fallback>
      </mc:AlternateContent>
      <p:sp>
        <p:nvSpPr>
          <p:cNvPr id="6" name="Google Shape;242;p38">
            <a:extLst>
              <a:ext uri="{FF2B5EF4-FFF2-40B4-BE49-F238E27FC236}">
                <a16:creationId xmlns:a16="http://schemas.microsoft.com/office/drawing/2014/main" id="{2F451638-DB44-0DD0-0886-00729DFEA12B}"/>
              </a:ext>
            </a:extLst>
          </p:cNvPr>
          <p:cNvSpPr txBox="1">
            <a:spLocks/>
          </p:cNvSpPr>
          <p:nvPr/>
        </p:nvSpPr>
        <p:spPr>
          <a:xfrm>
            <a:off x="479013" y="214313"/>
            <a:ext cx="4183400" cy="58578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lang="en-GB" sz="2400">
              <a:solidFill>
                <a:schemeClr val="tx1"/>
              </a:solidFill>
              <a:latin typeface="Times New Roman" panose="02020603050405020304" pitchFamily="18" charset="0"/>
              <a:cs typeface="Times New Roman" panose="02020603050405020304" pitchFamily="18" charset="0"/>
            </a:endParaRPr>
          </a:p>
        </p:txBody>
      </p:sp>
      <p:sp>
        <p:nvSpPr>
          <p:cNvPr id="7" name="Google Shape;242;p38">
            <a:extLst>
              <a:ext uri="{FF2B5EF4-FFF2-40B4-BE49-F238E27FC236}">
                <a16:creationId xmlns:a16="http://schemas.microsoft.com/office/drawing/2014/main" id="{292068B1-F90A-23E3-9106-D96214C1CEA4}"/>
              </a:ext>
            </a:extLst>
          </p:cNvPr>
          <p:cNvSpPr txBox="1">
            <a:spLocks/>
          </p:cNvSpPr>
          <p:nvPr/>
        </p:nvSpPr>
        <p:spPr>
          <a:xfrm>
            <a:off x="374238" y="214313"/>
            <a:ext cx="7862506" cy="84763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GB" sz="2400">
                <a:solidFill>
                  <a:schemeClr val="tx1"/>
                </a:solidFill>
                <a:latin typeface="Times New Roman" panose="02020603050405020304" pitchFamily="18" charset="0"/>
                <a:cs typeface="Times New Roman" panose="02020603050405020304" pitchFamily="18" charset="0"/>
              </a:rPr>
              <a:t>ĐỐI KHÁNG, THỦY VÂN SỐ VÀ THỦY VÂN ĐỐI KHÁNG VÔ HÌNH</a:t>
            </a:r>
          </a:p>
        </p:txBody>
      </p:sp>
    </p:spTree>
    <p:extLst>
      <p:ext uri="{BB962C8B-B14F-4D97-AF65-F5344CB8AC3E}">
        <p14:creationId xmlns:p14="http://schemas.microsoft.com/office/powerpoint/2010/main" val="2114546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9"/>
          <p:cNvSpPr/>
          <p:nvPr/>
        </p:nvSpPr>
        <p:spPr>
          <a:xfrm>
            <a:off x="737402" y="872641"/>
            <a:ext cx="5494200" cy="3728400"/>
          </a:xfrm>
          <a:prstGeom prst="roundRect">
            <a:avLst>
              <a:gd name="adj" fmla="val 16667"/>
            </a:avLst>
          </a:prstGeom>
          <a:solidFill>
            <a:srgbClr val="00197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en-US">
              <a:solidFill>
                <a:schemeClr val="lt1"/>
              </a:solidFill>
              <a:latin typeface="Times New Roman" panose="02020603050405020304" pitchFamily="18" charset="0"/>
              <a:cs typeface="Times New Roman" panose="02020603050405020304" pitchFamily="18" charset="0"/>
            </a:endParaRPr>
          </a:p>
        </p:txBody>
      </p:sp>
      <p:sp>
        <p:nvSpPr>
          <p:cNvPr id="255" name="Google Shape;255;p39"/>
          <p:cNvSpPr txBox="1">
            <a:spLocks noGrp="1"/>
          </p:cNvSpPr>
          <p:nvPr>
            <p:ph type="title"/>
          </p:nvPr>
        </p:nvSpPr>
        <p:spPr>
          <a:xfrm>
            <a:off x="1090233" y="2780369"/>
            <a:ext cx="4626625" cy="95084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latin typeface="Times New Roman" panose="02020603050405020304" pitchFamily="18" charset="0"/>
                <a:cs typeface="Times New Roman" panose="02020603050405020304" pitchFamily="18" charset="0"/>
              </a:rPr>
              <a:t>Ý TƯỞNG THUẬT TOÁN </a:t>
            </a:r>
          </a:p>
        </p:txBody>
      </p:sp>
      <p:sp>
        <p:nvSpPr>
          <p:cNvPr id="256" name="Google Shape;256;p39"/>
          <p:cNvSpPr txBox="1">
            <a:spLocks noGrp="1"/>
          </p:cNvSpPr>
          <p:nvPr>
            <p:ph type="title" idx="2"/>
          </p:nvPr>
        </p:nvSpPr>
        <p:spPr>
          <a:xfrm>
            <a:off x="1164600" y="1222275"/>
            <a:ext cx="1511100" cy="83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latin typeface="Times New Roman" panose="02020603050405020304" pitchFamily="18" charset="0"/>
                <a:cs typeface="Times New Roman" panose="02020603050405020304" pitchFamily="18" charset="0"/>
              </a:rPr>
              <a:t>02</a:t>
            </a:r>
          </a:p>
        </p:txBody>
      </p:sp>
      <p:grpSp>
        <p:nvGrpSpPr>
          <p:cNvPr id="258" name="Google Shape;258;p39"/>
          <p:cNvGrpSpPr/>
          <p:nvPr/>
        </p:nvGrpSpPr>
        <p:grpSpPr>
          <a:xfrm>
            <a:off x="839374" y="3528561"/>
            <a:ext cx="4347597" cy="232393"/>
            <a:chOff x="763125" y="3325025"/>
            <a:chExt cx="6320100" cy="331800"/>
          </a:xfrm>
        </p:grpSpPr>
        <p:cxnSp>
          <p:nvCxnSpPr>
            <p:cNvPr id="259" name="Google Shape;259;p39"/>
            <p:cNvCxnSpPr/>
            <p:nvPr/>
          </p:nvCxnSpPr>
          <p:spPr>
            <a:xfrm>
              <a:off x="1015425" y="3325025"/>
              <a:ext cx="265500" cy="331800"/>
            </a:xfrm>
            <a:prstGeom prst="straightConnector1">
              <a:avLst/>
            </a:prstGeom>
            <a:noFill/>
            <a:ln w="9525" cap="flat" cmpd="sng">
              <a:solidFill>
                <a:srgbClr val="00FFFF"/>
              </a:solidFill>
              <a:prstDash val="solid"/>
              <a:round/>
              <a:headEnd type="none" w="med" len="med"/>
              <a:tailEnd type="none" w="med" len="med"/>
            </a:ln>
            <a:effectLst>
              <a:outerShdw blurRad="57150" dist="9525" dir="3780000" algn="bl" rotWithShape="0">
                <a:schemeClr val="dk1">
                  <a:alpha val="75000"/>
                </a:schemeClr>
              </a:outerShdw>
            </a:effectLst>
          </p:spPr>
        </p:cxnSp>
        <p:cxnSp>
          <p:nvCxnSpPr>
            <p:cNvPr id="260" name="Google Shape;260;p39"/>
            <p:cNvCxnSpPr/>
            <p:nvPr/>
          </p:nvCxnSpPr>
          <p:spPr>
            <a:xfrm rot="10800000">
              <a:off x="763125" y="3325025"/>
              <a:ext cx="252300" cy="0"/>
            </a:xfrm>
            <a:prstGeom prst="straightConnector1">
              <a:avLst/>
            </a:prstGeom>
            <a:noFill/>
            <a:ln w="9525" cap="rnd" cmpd="sng">
              <a:solidFill>
                <a:srgbClr val="00FFFF"/>
              </a:solidFill>
              <a:prstDash val="solid"/>
              <a:round/>
              <a:headEnd type="none" w="med" len="med"/>
              <a:tailEnd type="none" w="med" len="med"/>
            </a:ln>
            <a:effectLst>
              <a:outerShdw blurRad="57150" dist="9525" dir="3780000" algn="bl" rotWithShape="0">
                <a:schemeClr val="dk1">
                  <a:alpha val="75000"/>
                </a:schemeClr>
              </a:outerShdw>
            </a:effectLst>
          </p:spPr>
        </p:cxnSp>
        <p:cxnSp>
          <p:nvCxnSpPr>
            <p:cNvPr id="261" name="Google Shape;261;p39"/>
            <p:cNvCxnSpPr/>
            <p:nvPr/>
          </p:nvCxnSpPr>
          <p:spPr>
            <a:xfrm>
              <a:off x="1280925" y="3656825"/>
              <a:ext cx="5802300" cy="0"/>
            </a:xfrm>
            <a:prstGeom prst="straightConnector1">
              <a:avLst/>
            </a:prstGeom>
            <a:noFill/>
            <a:ln w="9525" cap="rnd" cmpd="sng">
              <a:solidFill>
                <a:srgbClr val="00FFFF"/>
              </a:solidFill>
              <a:prstDash val="solid"/>
              <a:round/>
              <a:headEnd type="none" w="med" len="med"/>
              <a:tailEnd type="oval" w="med" len="med"/>
            </a:ln>
            <a:effectLst>
              <a:outerShdw blurRad="57150" dist="9525" dir="3780000" algn="bl" rotWithShape="0">
                <a:schemeClr val="dk1">
                  <a:alpha val="75000"/>
                </a:schemeClr>
              </a:outerShdw>
            </a:effectLst>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grpSp>
        <p:nvGrpSpPr>
          <p:cNvPr id="276" name="Google Shape;276;p41"/>
          <p:cNvGrpSpPr/>
          <p:nvPr/>
        </p:nvGrpSpPr>
        <p:grpSpPr>
          <a:xfrm>
            <a:off x="420803" y="4245122"/>
            <a:ext cx="8195373" cy="364049"/>
            <a:chOff x="763125" y="3325025"/>
            <a:chExt cx="10581600" cy="331800"/>
          </a:xfrm>
        </p:grpSpPr>
        <p:cxnSp>
          <p:nvCxnSpPr>
            <p:cNvPr id="277" name="Google Shape;277;p41"/>
            <p:cNvCxnSpPr/>
            <p:nvPr/>
          </p:nvCxnSpPr>
          <p:spPr>
            <a:xfrm>
              <a:off x="1015425" y="3325025"/>
              <a:ext cx="265500" cy="331800"/>
            </a:xfrm>
            <a:prstGeom prst="straightConnector1">
              <a:avLst/>
            </a:prstGeom>
            <a:noFill/>
            <a:ln w="9525" cap="flat" cmpd="sng">
              <a:solidFill>
                <a:srgbClr val="00FFFF"/>
              </a:solidFill>
              <a:prstDash val="solid"/>
              <a:round/>
              <a:headEnd type="none" w="med" len="med"/>
              <a:tailEnd type="none" w="med" len="med"/>
            </a:ln>
            <a:effectLst>
              <a:outerShdw blurRad="57150" dist="9525" dir="3780000" algn="bl" rotWithShape="0">
                <a:schemeClr val="dk1">
                  <a:alpha val="75000"/>
                </a:schemeClr>
              </a:outerShdw>
            </a:effectLst>
          </p:spPr>
        </p:cxnSp>
        <p:cxnSp>
          <p:nvCxnSpPr>
            <p:cNvPr id="278" name="Google Shape;278;p41"/>
            <p:cNvCxnSpPr/>
            <p:nvPr/>
          </p:nvCxnSpPr>
          <p:spPr>
            <a:xfrm rot="10800000">
              <a:off x="763125" y="3325025"/>
              <a:ext cx="252300" cy="0"/>
            </a:xfrm>
            <a:prstGeom prst="straightConnector1">
              <a:avLst/>
            </a:prstGeom>
            <a:noFill/>
            <a:ln w="9525" cap="rnd" cmpd="sng">
              <a:solidFill>
                <a:srgbClr val="00FFFF"/>
              </a:solidFill>
              <a:prstDash val="solid"/>
              <a:round/>
              <a:headEnd type="none" w="med" len="med"/>
              <a:tailEnd type="none" w="med" len="med"/>
            </a:ln>
            <a:effectLst>
              <a:outerShdw blurRad="57150" dist="9525" dir="3780000" algn="bl" rotWithShape="0">
                <a:schemeClr val="dk1">
                  <a:alpha val="75000"/>
                </a:schemeClr>
              </a:outerShdw>
            </a:effectLst>
          </p:spPr>
        </p:cxnSp>
        <p:cxnSp>
          <p:nvCxnSpPr>
            <p:cNvPr id="279" name="Google Shape;279;p41"/>
            <p:cNvCxnSpPr/>
            <p:nvPr/>
          </p:nvCxnSpPr>
          <p:spPr>
            <a:xfrm>
              <a:off x="1280925" y="3656825"/>
              <a:ext cx="10063800" cy="0"/>
            </a:xfrm>
            <a:prstGeom prst="straightConnector1">
              <a:avLst/>
            </a:prstGeom>
            <a:noFill/>
            <a:ln w="9525" cap="rnd" cmpd="sng">
              <a:solidFill>
                <a:srgbClr val="00FFFF"/>
              </a:solidFill>
              <a:prstDash val="solid"/>
              <a:round/>
              <a:headEnd type="none" w="med" len="med"/>
              <a:tailEnd type="oval" w="med" len="med"/>
            </a:ln>
            <a:effectLst>
              <a:outerShdw blurRad="57150" dist="9525" dir="3780000" algn="bl" rotWithShape="0">
                <a:schemeClr val="dk1">
                  <a:alpha val="75000"/>
                </a:schemeClr>
              </a:outerShdw>
            </a:effectLst>
          </p:spPr>
        </p:cxnSp>
      </p:grpSp>
      <p:sp>
        <p:nvSpPr>
          <p:cNvPr id="2" name="Subtitle 1"/>
          <p:cNvSpPr>
            <a:spLocks noGrp="1"/>
          </p:cNvSpPr>
          <p:nvPr>
            <p:ph type="subTitle" idx="1"/>
          </p:nvPr>
        </p:nvSpPr>
        <p:spPr>
          <a:xfrm>
            <a:off x="256683" y="1406559"/>
            <a:ext cx="8168295" cy="3236115"/>
          </a:xfrm>
        </p:spPr>
        <p:txBody>
          <a:bodyPr/>
          <a:lstStyle/>
          <a:p>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Thuật</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toán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nhúng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thủy</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vân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đối</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kháng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vô</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hình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dựa</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trên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khớp</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khối</a:t>
            </a:r>
            <a:r>
              <a:rPr lang="en-US" sz="1800">
                <a:latin typeface="Times New Roman" panose="02020603050405020304" pitchFamily="18" charset="0"/>
                <a:cs typeface="Times New Roman" panose="02020603050405020304" pitchFamily="18" charset="0"/>
              </a:rPr>
              <a:t> (block-matching) </a:t>
            </a:r>
            <a:r>
              <a:rPr lang="en-US" sz="1800" err="1">
                <a:latin typeface="Times New Roman" panose="02020603050405020304" pitchFamily="18" charset="0"/>
                <a:cs typeface="Times New Roman" panose="02020603050405020304" pitchFamily="18" charset="0"/>
              </a:rPr>
              <a:t>nhằm</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kết</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hợp</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hai</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mục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tiêu</a:t>
            </a:r>
            <a:r>
              <a:rPr lang="en-US" sz="1800">
                <a:latin typeface="Times New Roman" panose="02020603050405020304" pitchFamily="18" charset="0"/>
                <a:cs typeface="Times New Roman" panose="02020603050405020304" pitchFamily="18" charset="0"/>
              </a:rPr>
              <a:t>: (1) </a:t>
            </a:r>
            <a:r>
              <a:rPr lang="en-US" sz="1800" err="1">
                <a:latin typeface="Times New Roman" panose="02020603050405020304" pitchFamily="18" charset="0"/>
                <a:cs typeface="Times New Roman" panose="02020603050405020304" pitchFamily="18" charset="0"/>
              </a:rPr>
              <a:t>nhúng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thông</a:t>
            </a:r>
            <a:r>
              <a:rPr lang="en-US" sz="1800">
                <a:latin typeface="Times New Roman" panose="02020603050405020304" pitchFamily="18" charset="0"/>
                <a:cs typeface="Times New Roman" panose="02020603050405020304" pitchFamily="18" charset="0"/>
              </a:rPr>
              <a:t> tin </a:t>
            </a:r>
            <a:r>
              <a:rPr lang="en-US" sz="1800" err="1">
                <a:latin typeface="Times New Roman" panose="02020603050405020304" pitchFamily="18" charset="0"/>
                <a:cs typeface="Times New Roman" panose="02020603050405020304" pitchFamily="18" charset="0"/>
              </a:rPr>
              <a:t>ẩn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thủy</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vân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vào</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hình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ảnh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để</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bảo</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vệ</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bản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quyền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hoặc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hỗ</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trợ</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ẩn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thông</a:t>
            </a:r>
            <a:r>
              <a:rPr lang="en-US" sz="1800">
                <a:latin typeface="Times New Roman" panose="02020603050405020304" pitchFamily="18" charset="0"/>
                <a:cs typeface="Times New Roman" panose="02020603050405020304" pitchFamily="18" charset="0"/>
              </a:rPr>
              <a:t> tin (steganography), </a:t>
            </a:r>
            <a:r>
              <a:rPr lang="en-US" sz="1800" err="1">
                <a:latin typeface="Times New Roman" panose="02020603050405020304" pitchFamily="18" charset="0"/>
                <a:cs typeface="Times New Roman" panose="02020603050405020304" pitchFamily="18" charset="0"/>
              </a:rPr>
              <a:t>và</a:t>
            </a:r>
            <a:r>
              <a:rPr lang="en-US" sz="1800">
                <a:latin typeface="Times New Roman" panose="02020603050405020304" pitchFamily="18" charset="0"/>
                <a:cs typeface="Times New Roman" panose="02020603050405020304" pitchFamily="18" charset="0"/>
              </a:rPr>
              <a:t> (2) </a:t>
            </a:r>
            <a:r>
              <a:rPr lang="en-US" sz="1800" err="1">
                <a:latin typeface="Times New Roman" panose="02020603050405020304" pitchFamily="18" charset="0"/>
                <a:cs typeface="Times New Roman" panose="02020603050405020304" pitchFamily="18" charset="0"/>
              </a:rPr>
              <a:t>thêm</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nhiễu</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đối</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kháng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để</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đánh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lừa</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các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mô</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hình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mạng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nơ-ron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sâu</a:t>
            </a:r>
            <a:r>
              <a:rPr lang="en-US" sz="1800">
                <a:latin typeface="Times New Roman" panose="02020603050405020304" pitchFamily="18" charset="0"/>
                <a:cs typeface="Times New Roman" panose="02020603050405020304" pitchFamily="18" charset="0"/>
              </a:rPr>
              <a:t> (Deep Neural Networks - DNN) </a:t>
            </a:r>
            <a:r>
              <a:rPr lang="en-US" sz="1800" err="1">
                <a:latin typeface="Times New Roman" panose="02020603050405020304" pitchFamily="18" charset="0"/>
                <a:cs typeface="Times New Roman" panose="02020603050405020304" pitchFamily="18" charset="0"/>
              </a:rPr>
              <a:t>mà</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không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làm</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thay</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đổi</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chất</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lượng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hình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ảnh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trực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quan</a:t>
            </a:r>
            <a:r>
              <a:rPr lang="en-US" sz="1800">
                <a:latin typeface="Times New Roman" panose="02020603050405020304" pitchFamily="18" charset="0"/>
                <a:cs typeface="Times New Roman" panose="02020603050405020304" pitchFamily="18" charset="0"/>
              </a:rPr>
              <a:t>. Ý </a:t>
            </a:r>
            <a:r>
              <a:rPr lang="en-US" sz="1800" err="1">
                <a:latin typeface="Times New Roman" panose="02020603050405020304" pitchFamily="18" charset="0"/>
                <a:cs typeface="Times New Roman" panose="02020603050405020304" pitchFamily="18" charset="0"/>
              </a:rPr>
              <a:t>tưởng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này</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xuất</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phát</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từ</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nhu</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cầu</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bảo</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vệ</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nội</a:t>
            </a:r>
            <a:r>
              <a:rPr lang="en-US" sz="1800">
                <a:latin typeface="Times New Roman" panose="02020603050405020304" pitchFamily="18" charset="0"/>
                <a:cs typeface="Times New Roman" panose="02020603050405020304" pitchFamily="18" charset="0"/>
              </a:rPr>
              <a:t> dung </a:t>
            </a:r>
            <a:r>
              <a:rPr lang="en-US" sz="1800" err="1">
                <a:latin typeface="Times New Roman" panose="02020603050405020304" pitchFamily="18" charset="0"/>
                <a:cs typeface="Times New Roman" panose="02020603050405020304" pitchFamily="18" charset="0"/>
              </a:rPr>
              <a:t>số</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trong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bối</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cảnh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các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cuộc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tấn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công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đối</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kháng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ngày</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càng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tinh</a:t>
            </a:r>
            <a:r>
              <a:rPr lang="en-US" sz="1800">
                <a:latin typeface="Times New Roman" panose="02020603050405020304" pitchFamily="18" charset="0"/>
                <a:cs typeface="Times New Roman" panose="02020603050405020304" pitchFamily="18" charset="0"/>
              </a:rPr>
              <a:t> vi, </a:t>
            </a:r>
            <a:r>
              <a:rPr lang="en-US" sz="1800" err="1">
                <a:latin typeface="Times New Roman" panose="02020603050405020304" pitchFamily="18" charset="0"/>
                <a:cs typeface="Times New Roman" panose="02020603050405020304" pitchFamily="18" charset="0"/>
              </a:rPr>
              <a:t>đồng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thời</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đảm</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bảo</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khả</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năng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tái</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tạo</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thông</a:t>
            </a:r>
            <a:r>
              <a:rPr lang="en-US" sz="1800">
                <a:latin typeface="Times New Roman" panose="02020603050405020304" pitchFamily="18" charset="0"/>
                <a:cs typeface="Times New Roman" panose="02020603050405020304" pitchFamily="18" charset="0"/>
              </a:rPr>
              <a:t> tin </a:t>
            </a:r>
            <a:r>
              <a:rPr lang="en-US" sz="1800" err="1">
                <a:latin typeface="Times New Roman" panose="02020603050405020304" pitchFamily="18" charset="0"/>
                <a:cs typeface="Times New Roman" panose="02020603050405020304" pitchFamily="18" charset="0"/>
              </a:rPr>
              <a:t>thủy</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vân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chính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xác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sau</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khi</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hình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ảnh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bị</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xử</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lý</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hoặc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tấn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công</a:t>
            </a:r>
            <a:r>
              <a:rPr lang="en-US" sz="1800">
                <a:latin typeface="Times New Roman" panose="02020603050405020304" pitchFamily="18" charset="0"/>
                <a:cs typeface="Times New Roman" panose="02020603050405020304" pitchFamily="18" charset="0"/>
              </a:rPr>
              <a:t>.</a:t>
            </a:r>
          </a:p>
          <a:p>
            <a:pPr algn="just"/>
            <a:br>
              <a:rPr lang="vi-VN" sz="1800">
                <a:latin typeface="Times New Roman" panose="02020603050405020304" pitchFamily="18" charset="0"/>
                <a:cs typeface="Times New Roman" panose="02020603050405020304" pitchFamily="18" charset="0"/>
              </a:rPr>
            </a:br>
            <a:endParaRPr lang="en-US" sz="180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73DFB90D-424B-292D-F576-1739F4ADFA7D}"/>
              </a:ext>
            </a:extLst>
          </p:cNvPr>
          <p:cNvSpPr/>
          <p:nvPr/>
        </p:nvSpPr>
        <p:spPr>
          <a:xfrm>
            <a:off x="719022" y="747565"/>
            <a:ext cx="4478828" cy="461665"/>
          </a:xfrm>
          <a:prstGeom prst="rect">
            <a:avLst/>
          </a:prstGeom>
        </p:spPr>
        <p:txBody>
          <a:bodyPr wrap="square">
            <a:spAutoFit/>
          </a:bodyPr>
          <a:lstStyle/>
          <a:p>
            <a:pPr marL="514350" indent="-514350">
              <a:spcBef>
                <a:spcPts val="1200"/>
              </a:spcBef>
              <a:spcAft>
                <a:spcPts val="1200"/>
              </a:spcAft>
              <a:buClr>
                <a:schemeClr val="tx1"/>
              </a:buClr>
              <a:buFont typeface="+mj-lt"/>
              <a:buAutoNum type="romanUcPeriod"/>
            </a:pPr>
            <a:r>
              <a:rPr lang="en-US" sz="2400">
                <a:solidFill>
                  <a:schemeClr val="accent6"/>
                </a:solidFill>
                <a:latin typeface="Times New Roman" panose="02020603050405020304" pitchFamily="18" charset="0"/>
                <a:cs typeface="Times New Roman" panose="02020603050405020304" pitchFamily="18" charset="0"/>
              </a:rPr>
              <a:t>Ý TƯỞNG THUẬT TOÁN</a:t>
            </a:r>
            <a:endParaRPr lang="vi-VN" sz="2400">
              <a:solidFill>
                <a:schemeClr val="accent6"/>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D0AB2D39-AE06-1F8B-D405-4FF4CCAC6504}"/>
              </a:ext>
            </a:extLst>
          </p:cNvPr>
          <p:cNvSpPr/>
          <p:nvPr/>
        </p:nvSpPr>
        <p:spPr>
          <a:xfrm>
            <a:off x="719022" y="1070730"/>
            <a:ext cx="2728331" cy="369332"/>
          </a:xfrm>
          <a:prstGeom prst="rect">
            <a:avLst/>
          </a:prstGeom>
        </p:spPr>
        <p:txBody>
          <a:bodyPr wrap="square">
            <a:spAutoFit/>
          </a:bodyPr>
          <a:lstStyle/>
          <a:p>
            <a:pPr>
              <a:spcBef>
                <a:spcPts val="1200"/>
              </a:spcBef>
              <a:spcAft>
                <a:spcPts val="1200"/>
              </a:spcAft>
            </a:pPr>
            <a:endParaRPr lang="vi-VN" sz="1800">
              <a:solidFill>
                <a:schemeClr val="accent6"/>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3" name="Rectangle 2">
            <a:extLst>
              <a:ext uri="{FF2B5EF4-FFF2-40B4-BE49-F238E27FC236}">
                <a16:creationId xmlns:a16="http://schemas.microsoft.com/office/drawing/2014/main" id="{88311D74-FCCA-7162-C010-739175E85A65}"/>
              </a:ext>
            </a:extLst>
          </p:cNvPr>
          <p:cNvSpPr/>
          <p:nvPr/>
        </p:nvSpPr>
        <p:spPr>
          <a:xfrm>
            <a:off x="816361" y="663820"/>
            <a:ext cx="5320121" cy="461665"/>
          </a:xfrm>
          <a:prstGeom prst="rect">
            <a:avLst/>
          </a:prstGeom>
        </p:spPr>
        <p:txBody>
          <a:bodyPr wrap="square">
            <a:spAutoFit/>
          </a:bodyPr>
          <a:lstStyle/>
          <a:p>
            <a:pPr marL="400050" indent="-400050">
              <a:spcBef>
                <a:spcPts val="1200"/>
              </a:spcBef>
              <a:spcAft>
                <a:spcPts val="1200"/>
              </a:spcAft>
              <a:buClr>
                <a:schemeClr val="tx1"/>
              </a:buClr>
              <a:buFont typeface="+mj-lt"/>
              <a:buAutoNum type="romanUcPeriod" startAt="2"/>
            </a:pPr>
            <a:r>
              <a:rPr lang="en-US" sz="2400">
                <a:solidFill>
                  <a:schemeClr val="accent6"/>
                </a:solidFill>
                <a:latin typeface="+mj-lt"/>
              </a:rPr>
              <a:t>NGUYÊN LÝ HOẠT ĐỘNG</a:t>
            </a:r>
            <a:endParaRPr lang="vi-VN" sz="2400">
              <a:solidFill>
                <a:schemeClr val="accent6"/>
              </a:solidFill>
              <a:latin typeface="+mj-lt"/>
            </a:endParaRPr>
          </a:p>
        </p:txBody>
      </p:sp>
      <p:sp>
        <p:nvSpPr>
          <p:cNvPr id="4" name="Rectangle 3">
            <a:extLst>
              <a:ext uri="{FF2B5EF4-FFF2-40B4-BE49-F238E27FC236}">
                <a16:creationId xmlns:a16="http://schemas.microsoft.com/office/drawing/2014/main" id="{F65EC089-A363-BF63-5D89-FCE87A23B063}"/>
              </a:ext>
            </a:extLst>
          </p:cNvPr>
          <p:cNvSpPr/>
          <p:nvPr/>
        </p:nvSpPr>
        <p:spPr>
          <a:xfrm>
            <a:off x="816361" y="1292555"/>
            <a:ext cx="7303702" cy="3108543"/>
          </a:xfrm>
          <a:prstGeom prst="rect">
            <a:avLst/>
          </a:prstGeom>
        </p:spPr>
        <p:txBody>
          <a:bodyPr wrap="square">
            <a:spAutoFit/>
          </a:bodyPr>
          <a:lstStyle/>
          <a:p>
            <a:pPr marL="285750" lvl="0" indent="-285750" algn="just">
              <a:buClr>
                <a:schemeClr val="tx1"/>
              </a:buClr>
              <a:buSzPct val="150000"/>
              <a:buFont typeface="Arial" panose="020B0604020202020204" pitchFamily="34" charset="0"/>
              <a:buChar char="•"/>
            </a:pPr>
            <a:r>
              <a:rPr lang="en-US" err="1">
                <a:solidFill>
                  <a:schemeClr val="tx1"/>
                </a:solidFill>
                <a:latin typeface="Times New Roman" panose="02020603050405020304" pitchFamily="18" charset="0"/>
                <a:cs typeface="Times New Roman" panose="02020603050405020304" pitchFamily="18" charset="0"/>
              </a:rPr>
              <a:t>Tăng</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lấy</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mẫu</a:t>
            </a:r>
            <a:r>
              <a:rPr lang="en-US">
                <a:solidFill>
                  <a:schemeClr val="tx1"/>
                </a:solidFill>
                <a:latin typeface="Times New Roman" panose="02020603050405020304" pitchFamily="18" charset="0"/>
                <a:cs typeface="Times New Roman" panose="02020603050405020304" pitchFamily="18" charset="0"/>
              </a:rPr>
              <a:t> (up-sampling): </a:t>
            </a:r>
            <a:r>
              <a:rPr lang="en-US" err="1">
                <a:solidFill>
                  <a:schemeClr val="tx1"/>
                </a:solidFill>
                <a:latin typeface="Times New Roman" panose="02020603050405020304" pitchFamily="18" charset="0"/>
                <a:cs typeface="Times New Roman" panose="02020603050405020304" pitchFamily="18" charset="0"/>
              </a:rPr>
              <a:t>Phóng</a:t>
            </a:r>
            <a:r>
              <a:rPr lang="en-US">
                <a:solidFill>
                  <a:schemeClr val="tx1"/>
                </a:solidFill>
                <a:latin typeface="Times New Roman" panose="02020603050405020304" pitchFamily="18" charset="0"/>
                <a:cs typeface="Times New Roman" panose="02020603050405020304" pitchFamily="18" charset="0"/>
              </a:rPr>
              <a:t> to </a:t>
            </a:r>
            <a:r>
              <a:rPr lang="en-US" err="1">
                <a:solidFill>
                  <a:schemeClr val="tx1"/>
                </a:solidFill>
                <a:latin typeface="Times New Roman" panose="02020603050405020304" pitchFamily="18" charset="0"/>
                <a:cs typeface="Times New Roman" panose="02020603050405020304" pitchFamily="18" charset="0"/>
              </a:rPr>
              <a:t>hình</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ảnh</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gốc</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để</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tăng</a:t>
            </a:r>
            <a:r>
              <a:rPr lang="en-US">
                <a:solidFill>
                  <a:schemeClr val="tx1"/>
                </a:solidFill>
                <a:latin typeface="Times New Roman" panose="02020603050405020304" pitchFamily="18" charset="0"/>
                <a:cs typeface="Times New Roman" panose="02020603050405020304" pitchFamily="18" charset="0"/>
              </a:rPr>
              <a:t> dung </a:t>
            </a:r>
            <a:r>
              <a:rPr lang="en-US" err="1">
                <a:solidFill>
                  <a:schemeClr val="tx1"/>
                </a:solidFill>
                <a:latin typeface="Times New Roman" panose="02020603050405020304" pitchFamily="18" charset="0"/>
                <a:cs typeface="Times New Roman" panose="02020603050405020304" pitchFamily="18" charset="0"/>
              </a:rPr>
              <a:t>lượng</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nhúng</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đảm</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bảo</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chứa</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được</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toàn</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bộ</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thông</a:t>
            </a:r>
            <a:r>
              <a:rPr lang="en-US">
                <a:solidFill>
                  <a:schemeClr val="tx1"/>
                </a:solidFill>
                <a:latin typeface="Times New Roman" panose="02020603050405020304" pitchFamily="18" charset="0"/>
                <a:cs typeface="Times New Roman" panose="02020603050405020304" pitchFamily="18" charset="0"/>
              </a:rPr>
              <a:t> tin </a:t>
            </a:r>
            <a:r>
              <a:rPr lang="en-US" err="1">
                <a:solidFill>
                  <a:schemeClr val="tx1"/>
                </a:solidFill>
                <a:latin typeface="Times New Roman" panose="02020603050405020304" pitchFamily="18" charset="0"/>
                <a:cs typeface="Times New Roman" panose="02020603050405020304" pitchFamily="18" charset="0"/>
              </a:rPr>
              <a:t>thủy</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vân</a:t>
            </a:r>
            <a:r>
              <a:rPr lang="en-US">
                <a:solidFill>
                  <a:schemeClr val="tx1"/>
                </a:solidFill>
                <a:latin typeface="Times New Roman" panose="02020603050405020304" pitchFamily="18" charset="0"/>
                <a:cs typeface="Times New Roman" panose="02020603050405020304" pitchFamily="18" charset="0"/>
              </a:rPr>
              <a:t>.</a:t>
            </a:r>
          </a:p>
          <a:p>
            <a:pPr marL="285750" lvl="0" indent="-285750" algn="just">
              <a:buClr>
                <a:schemeClr val="tx1"/>
              </a:buClr>
              <a:buSzPct val="150000"/>
              <a:buFont typeface="Arial" panose="020B0604020202020204" pitchFamily="34" charset="0"/>
              <a:buChar char="•"/>
            </a:pPr>
            <a:r>
              <a:rPr lang="en-US" err="1">
                <a:solidFill>
                  <a:schemeClr val="tx1"/>
                </a:solidFill>
                <a:latin typeface="Times New Roman" panose="02020603050405020304" pitchFamily="18" charset="0"/>
                <a:cs typeface="Times New Roman" panose="02020603050405020304" pitchFamily="18" charset="0"/>
              </a:rPr>
              <a:t>Khớp</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khối</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dựa</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trên</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độ</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tương</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đồng</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cosin</a:t>
            </a:r>
            <a:r>
              <a:rPr lang="en-US">
                <a:solidFill>
                  <a:schemeClr val="tx1"/>
                </a:solidFill>
                <a:latin typeface="Times New Roman" panose="02020603050405020304" pitchFamily="18" charset="0"/>
                <a:cs typeface="Times New Roman" panose="02020603050405020304" pitchFamily="18" charset="0"/>
              </a:rPr>
              <a:t>: Chia </a:t>
            </a:r>
            <a:r>
              <a:rPr lang="en-US" err="1">
                <a:solidFill>
                  <a:schemeClr val="tx1"/>
                </a:solidFill>
                <a:latin typeface="Times New Roman" panose="02020603050405020304" pitchFamily="18" charset="0"/>
                <a:cs typeface="Times New Roman" panose="02020603050405020304" pitchFamily="18" charset="0"/>
              </a:rPr>
              <a:t>hình</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ảnh</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gốc</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và</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thủy</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vân</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thành</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các</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khối</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nhỏ</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sau</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đó</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tìm</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các</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khối</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hình</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ảnh</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gốc</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tương</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đồng</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nhất</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với</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khối</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thủy</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vân</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để</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giảm</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sai</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lệch</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thị</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giác</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khi</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nhúng</a:t>
            </a:r>
            <a:r>
              <a:rPr lang="en-US">
                <a:solidFill>
                  <a:schemeClr val="tx1"/>
                </a:solidFill>
                <a:latin typeface="Times New Roman" panose="02020603050405020304" pitchFamily="18" charset="0"/>
                <a:cs typeface="Times New Roman" panose="02020603050405020304" pitchFamily="18" charset="0"/>
              </a:rPr>
              <a:t>.</a:t>
            </a:r>
          </a:p>
          <a:p>
            <a:pPr marL="285750" lvl="0" indent="-285750" algn="just">
              <a:buClr>
                <a:schemeClr val="tx1"/>
              </a:buClr>
              <a:buSzPct val="150000"/>
              <a:buFont typeface="Arial" panose="020B0604020202020204" pitchFamily="34" charset="0"/>
              <a:buChar char="•"/>
            </a:pPr>
            <a:r>
              <a:rPr lang="en-US" err="1">
                <a:solidFill>
                  <a:schemeClr val="tx1"/>
                </a:solidFill>
                <a:latin typeface="Times New Roman" panose="02020603050405020304" pitchFamily="18" charset="0"/>
                <a:cs typeface="Times New Roman" panose="02020603050405020304" pitchFamily="18" charset="0"/>
              </a:rPr>
              <a:t>Điều</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chỉnh</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khối</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Sử</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dụng</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dịch</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chuyển</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trung</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bình</a:t>
            </a:r>
            <a:r>
              <a:rPr lang="en-US">
                <a:solidFill>
                  <a:schemeClr val="tx1"/>
                </a:solidFill>
                <a:latin typeface="Times New Roman" panose="02020603050405020304" pitchFamily="18" charset="0"/>
                <a:cs typeface="Times New Roman" panose="02020603050405020304" pitchFamily="18" charset="0"/>
              </a:rPr>
              <a:t> (mean shift) </a:t>
            </a:r>
            <a:r>
              <a:rPr lang="en-US" err="1">
                <a:solidFill>
                  <a:schemeClr val="tx1"/>
                </a:solidFill>
                <a:latin typeface="Times New Roman" panose="02020603050405020304" pitchFamily="18" charset="0"/>
                <a:cs typeface="Times New Roman" panose="02020603050405020304" pitchFamily="18" charset="0"/>
              </a:rPr>
              <a:t>và</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xoay</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khối</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để</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tối</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ưu</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hóa</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độ</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tương</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đồng</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giữa</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khối</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thủy</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vân</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và</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khối</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hình</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ảnh</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gốc</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đảm</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bảo</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tính</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vô</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hình</a:t>
            </a:r>
            <a:r>
              <a:rPr lang="en-US">
                <a:solidFill>
                  <a:schemeClr val="tx1"/>
                </a:solidFill>
                <a:latin typeface="Times New Roman" panose="02020603050405020304" pitchFamily="18" charset="0"/>
                <a:cs typeface="Times New Roman" panose="02020603050405020304" pitchFamily="18" charset="0"/>
              </a:rPr>
              <a:t> (invisibility).</a:t>
            </a:r>
          </a:p>
          <a:p>
            <a:pPr marL="285750" lvl="0" indent="-285750" algn="just">
              <a:buClr>
                <a:schemeClr val="tx1"/>
              </a:buClr>
              <a:buSzPct val="150000"/>
              <a:buFont typeface="Arial" panose="020B0604020202020204" pitchFamily="34" charset="0"/>
              <a:buChar char="•"/>
            </a:pPr>
            <a:r>
              <a:rPr lang="en-US" err="1">
                <a:solidFill>
                  <a:schemeClr val="tx1"/>
                </a:solidFill>
                <a:latin typeface="Times New Roman" panose="02020603050405020304" pitchFamily="18" charset="0"/>
                <a:cs typeface="Times New Roman" panose="02020603050405020304" pitchFamily="18" charset="0"/>
              </a:rPr>
              <a:t>Nhúng</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thủy</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vân</a:t>
            </a:r>
            <a:r>
              <a:rPr lang="en-US">
                <a:solidFill>
                  <a:schemeClr val="tx1"/>
                </a:solidFill>
                <a:latin typeface="Times New Roman" panose="02020603050405020304" pitchFamily="18" charset="0"/>
                <a:cs typeface="Times New Roman" panose="02020603050405020304" pitchFamily="18" charset="0"/>
              </a:rPr>
              <a:t>: Thay </a:t>
            </a:r>
            <a:r>
              <a:rPr lang="en-US" err="1">
                <a:solidFill>
                  <a:schemeClr val="tx1"/>
                </a:solidFill>
                <a:latin typeface="Times New Roman" panose="02020603050405020304" pitchFamily="18" charset="0"/>
                <a:cs typeface="Times New Roman" panose="02020603050405020304" pitchFamily="18" charset="0"/>
              </a:rPr>
              <a:t>thế</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các</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khối</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hình</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ảnh</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gốc</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bằng</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khối</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thủy</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vân</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đã</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điều</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chỉnh</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tạo</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ra</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hình</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ảnh</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nhúng</a:t>
            </a:r>
            <a:r>
              <a:rPr lang="en-US">
                <a:solidFill>
                  <a:schemeClr val="tx1"/>
                </a:solidFill>
                <a:latin typeface="Times New Roman" panose="02020603050405020304" pitchFamily="18" charset="0"/>
                <a:cs typeface="Times New Roman" panose="02020603050405020304" pitchFamily="18" charset="0"/>
              </a:rPr>
              <a:t>.</a:t>
            </a:r>
          </a:p>
          <a:p>
            <a:pPr marL="285750" lvl="0" indent="-285750" algn="just">
              <a:buClr>
                <a:schemeClr val="tx1"/>
              </a:buClr>
              <a:buSzPct val="150000"/>
              <a:buFont typeface="Arial" panose="020B0604020202020204" pitchFamily="34" charset="0"/>
              <a:buChar char="•"/>
            </a:pPr>
            <a:r>
              <a:rPr lang="en-US" err="1">
                <a:solidFill>
                  <a:schemeClr val="tx1"/>
                </a:solidFill>
                <a:latin typeface="Times New Roman" panose="02020603050405020304" pitchFamily="18" charset="0"/>
                <a:cs typeface="Times New Roman" panose="02020603050405020304" pitchFamily="18" charset="0"/>
              </a:rPr>
              <a:t>Tấn</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công</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đối</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kháng</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bằng</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SimBA</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Thêm</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nhiễu</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nhỏ</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vào</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hình</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ảnh</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nhúng</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bằng</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Tấn</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công</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Hộp</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đen</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Đơn</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giản</a:t>
            </a:r>
            <a:r>
              <a:rPr lang="en-US">
                <a:solidFill>
                  <a:schemeClr val="tx1"/>
                </a:solidFill>
                <a:latin typeface="Times New Roman" panose="02020603050405020304" pitchFamily="18" charset="0"/>
                <a:cs typeface="Times New Roman" panose="02020603050405020304" pitchFamily="18" charset="0"/>
              </a:rPr>
              <a:t> (Simple Black-box Adversarial Attack - </a:t>
            </a:r>
            <a:r>
              <a:rPr lang="en-US" err="1">
                <a:solidFill>
                  <a:schemeClr val="tx1"/>
                </a:solidFill>
                <a:latin typeface="Times New Roman" panose="02020603050405020304" pitchFamily="18" charset="0"/>
                <a:cs typeface="Times New Roman" panose="02020603050405020304" pitchFamily="18" charset="0"/>
              </a:rPr>
              <a:t>SimBA</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để</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đánh</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lừa</a:t>
            </a:r>
            <a:r>
              <a:rPr lang="en-US">
                <a:solidFill>
                  <a:schemeClr val="tx1"/>
                </a:solidFill>
                <a:latin typeface="Times New Roman" panose="02020603050405020304" pitchFamily="18" charset="0"/>
                <a:cs typeface="Times New Roman" panose="02020603050405020304" pitchFamily="18" charset="0"/>
              </a:rPr>
              <a:t> DNN, </a:t>
            </a:r>
            <a:r>
              <a:rPr lang="en-US" err="1">
                <a:solidFill>
                  <a:schemeClr val="tx1"/>
                </a:solidFill>
                <a:latin typeface="Times New Roman" panose="02020603050405020304" pitchFamily="18" charset="0"/>
                <a:cs typeface="Times New Roman" panose="02020603050405020304" pitchFamily="18" charset="0"/>
              </a:rPr>
              <a:t>đạt</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tỷ</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lệ</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thành</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công</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tấn</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công</a:t>
            </a:r>
            <a:r>
              <a:rPr lang="en-US">
                <a:solidFill>
                  <a:schemeClr val="tx1"/>
                </a:solidFill>
                <a:latin typeface="Times New Roman" panose="02020603050405020304" pitchFamily="18" charset="0"/>
                <a:cs typeface="Times New Roman" panose="02020603050405020304" pitchFamily="18" charset="0"/>
              </a:rPr>
              <a:t> (Attack Success Rate - ASR) </a:t>
            </a:r>
            <a:r>
              <a:rPr lang="en-US" err="1">
                <a:solidFill>
                  <a:schemeClr val="tx1"/>
                </a:solidFill>
                <a:latin typeface="Times New Roman" panose="02020603050405020304" pitchFamily="18" charset="0"/>
                <a:cs typeface="Times New Roman" panose="02020603050405020304" pitchFamily="18" charset="0"/>
              </a:rPr>
              <a:t>cao</a:t>
            </a:r>
            <a:r>
              <a:rPr lang="en-US">
                <a:solidFill>
                  <a:schemeClr val="tx1"/>
                </a:solidFill>
                <a:latin typeface="Times New Roman" panose="02020603050405020304" pitchFamily="18" charset="0"/>
                <a:cs typeface="Times New Roman" panose="02020603050405020304" pitchFamily="18" charset="0"/>
              </a:rPr>
              <a:t>.</a:t>
            </a:r>
          </a:p>
          <a:p>
            <a:pPr marL="285750" lvl="0" indent="-285750" algn="just">
              <a:buClr>
                <a:schemeClr val="tx1"/>
              </a:buClr>
              <a:buSzPct val="150000"/>
              <a:buFont typeface="Arial" panose="020B0604020202020204" pitchFamily="34" charset="0"/>
              <a:buChar char="•"/>
            </a:pPr>
            <a:r>
              <a:rPr lang="en-US">
                <a:solidFill>
                  <a:schemeClr val="tx1"/>
                </a:solidFill>
                <a:latin typeface="Times New Roman" panose="02020603050405020304" pitchFamily="18" charset="0"/>
                <a:cs typeface="Times New Roman" panose="02020603050405020304" pitchFamily="18" charset="0"/>
              </a:rPr>
              <a:t>Tái </a:t>
            </a:r>
            <a:r>
              <a:rPr lang="en-US" err="1">
                <a:solidFill>
                  <a:schemeClr val="tx1"/>
                </a:solidFill>
                <a:latin typeface="Times New Roman" panose="02020603050405020304" pitchFamily="18" charset="0"/>
                <a:cs typeface="Times New Roman" panose="02020603050405020304" pitchFamily="18" charset="0"/>
              </a:rPr>
              <a:t>tạo</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thủy</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vân</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Đảo</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ngược</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quá</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trình</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nhúng</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để</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khôi</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phục</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thông</a:t>
            </a:r>
            <a:r>
              <a:rPr lang="en-US">
                <a:solidFill>
                  <a:schemeClr val="tx1"/>
                </a:solidFill>
                <a:latin typeface="Times New Roman" panose="02020603050405020304" pitchFamily="18" charset="0"/>
                <a:cs typeface="Times New Roman" panose="02020603050405020304" pitchFamily="18" charset="0"/>
              </a:rPr>
              <a:t> tin </a:t>
            </a:r>
            <a:r>
              <a:rPr lang="en-US" err="1">
                <a:solidFill>
                  <a:schemeClr val="tx1"/>
                </a:solidFill>
                <a:latin typeface="Times New Roman" panose="02020603050405020304" pitchFamily="18" charset="0"/>
                <a:cs typeface="Times New Roman" panose="02020603050405020304" pitchFamily="18" charset="0"/>
              </a:rPr>
              <a:t>thủy</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vân</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đảm</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bảo</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độ</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bền</a:t>
            </a:r>
            <a:r>
              <a:rPr lang="en-US">
                <a:solidFill>
                  <a:schemeClr val="tx1"/>
                </a:solidFill>
                <a:latin typeface="Times New Roman" panose="02020603050405020304" pitchFamily="18" charset="0"/>
                <a:cs typeface="Times New Roman" panose="02020603050405020304" pitchFamily="18" charset="0"/>
              </a:rPr>
              <a:t> (robustness) </a:t>
            </a:r>
            <a:r>
              <a:rPr lang="en-US" err="1">
                <a:solidFill>
                  <a:schemeClr val="tx1"/>
                </a:solidFill>
                <a:latin typeface="Times New Roman" panose="02020603050405020304" pitchFamily="18" charset="0"/>
                <a:cs typeface="Times New Roman" panose="02020603050405020304" pitchFamily="18" charset="0"/>
              </a:rPr>
              <a:t>và</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tính</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bảo</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mật</a:t>
            </a:r>
            <a:r>
              <a:rPr lang="en-US">
                <a:solidFill>
                  <a:schemeClr val="tx1"/>
                </a:solidFill>
                <a:latin typeface="Times New Roman" panose="02020603050405020304" pitchFamily="18" charset="0"/>
                <a:cs typeface="Times New Roman" panose="02020603050405020304" pitchFamily="18" charset="0"/>
              </a:rPr>
              <a:t> (security).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4C2C01-FD83-F5EE-810C-C5A82EB5DB4E}"/>
              </a:ext>
            </a:extLst>
          </p:cNvPr>
          <p:cNvPicPr>
            <a:picLocks noChangeAspect="1"/>
          </p:cNvPicPr>
          <p:nvPr/>
        </p:nvPicPr>
        <p:blipFill>
          <a:blip r:embed="rId2"/>
          <a:stretch>
            <a:fillRect/>
          </a:stretch>
        </p:blipFill>
        <p:spPr>
          <a:xfrm>
            <a:off x="544222" y="803672"/>
            <a:ext cx="8055556" cy="3536155"/>
          </a:xfrm>
          <a:prstGeom prst="rect">
            <a:avLst/>
          </a:prstGeom>
        </p:spPr>
      </p:pic>
    </p:spTree>
    <p:extLst>
      <p:ext uri="{BB962C8B-B14F-4D97-AF65-F5344CB8AC3E}">
        <p14:creationId xmlns:p14="http://schemas.microsoft.com/office/powerpoint/2010/main" val="3217250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rofessional Technology Style by Slidesgo">
  <a:themeElements>
    <a:clrScheme name="Simple Light">
      <a:dk1>
        <a:srgbClr val="FFFFFF"/>
      </a:dk1>
      <a:lt1>
        <a:srgbClr val="001976"/>
      </a:lt1>
      <a:dk2>
        <a:srgbClr val="DA7EE9"/>
      </a:dk2>
      <a:lt2>
        <a:srgbClr val="00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812</TotalTime>
  <Words>4023</Words>
  <Application>Microsoft Office PowerPoint</Application>
  <PresentationFormat>On-screen Show (16:9)</PresentationFormat>
  <Paragraphs>384</Paragraphs>
  <Slides>45</Slides>
  <Notes>27</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2</vt:i4>
      </vt:variant>
      <vt:variant>
        <vt:lpstr>Slide Titles</vt:lpstr>
      </vt:variant>
      <vt:variant>
        <vt:i4>45</vt:i4>
      </vt:variant>
    </vt:vector>
  </HeadingPairs>
  <TitlesOfParts>
    <vt:vector size="58" baseType="lpstr">
      <vt:lpstr>Brush Script MT</vt:lpstr>
      <vt:lpstr>Bebas Neue</vt:lpstr>
      <vt:lpstr>Spline Sans Mono Medium</vt:lpstr>
      <vt:lpstr>Wingdings</vt:lpstr>
      <vt:lpstr>Courier New</vt:lpstr>
      <vt:lpstr>Times New Roman</vt:lpstr>
      <vt:lpstr>Spline Sans Mono</vt:lpstr>
      <vt:lpstr>Arial</vt:lpstr>
      <vt:lpstr>Arimo</vt:lpstr>
      <vt:lpstr>Cambria Math</vt:lpstr>
      <vt:lpstr>Professional Technology Style by Slidesgo</vt:lpstr>
      <vt:lpstr>Equation.KSEE3</vt:lpstr>
      <vt:lpstr>Equation</vt:lpstr>
      <vt:lpstr>PHƯƠNG PHÁP NHÚNG THỦY VÂN ĐỐI KHÁNG VÔ HÌNH DỰA TRÊN THUẬT TOÁN KHỚP KHỐI</vt:lpstr>
      <vt:lpstr>01</vt:lpstr>
      <vt:lpstr>TỔNG QUAN</vt:lpstr>
      <vt:lpstr>PowerPoint Presentation</vt:lpstr>
      <vt:lpstr>PowerPoint Presentation</vt:lpstr>
      <vt:lpstr>Ý TƯỞNG THUẬT TOÁN </vt:lpstr>
      <vt:lpstr>PowerPoint Presentation</vt:lpstr>
      <vt:lpstr>PowerPoint Presentation</vt:lpstr>
      <vt:lpstr>PowerPoint Presentation</vt:lpstr>
      <vt:lpstr>CÁCH THỨC  HOẠT ĐỘNG CỦA THUẬT TOÁN</vt:lpstr>
      <vt:lpstr>Bước 1: Chuẩn bị dữ liệu đầu vào (ảnh gốc, thủy vân, tham số khối)</vt:lpstr>
      <vt:lpstr>Bước 2: Chia ảnh và thủy vân thành các khối nhỏ</vt:lpstr>
      <vt:lpstr>Bước 3: Khớp khối dựa trên độ tương đồng cosin </vt:lpstr>
      <vt:lpstr>Bước 4: Điều chỉnh khối thủy vân </vt:lpstr>
      <vt:lpstr>PowerPoint Presentation</vt:lpstr>
      <vt:lpstr>PowerPoint Presentation</vt:lpstr>
      <vt:lpstr>PowerPoint Presentation</vt:lpstr>
      <vt:lpstr>Bước 1: Nhận ảnh đầu vào (có thể đã bị tấn công)</vt:lpstr>
      <vt:lpstr>PowerPoint Presentation</vt:lpstr>
      <vt:lpstr>VÍ DỤ</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KẾT LUẬN</vt:lpstr>
      <vt:lpstr>CÁC CHỈ SỐ ĐÁNH GIÁ </vt:lpstr>
      <vt:lpstr>ĐÁNH GIÁ </vt:lpstr>
      <vt:lpstr>DEMO CHƯƠNG TRÌNH – NHÚNG THỦY VÂN</vt:lpstr>
      <vt:lpstr>DEMO CHƯƠNG TRÌNH – TRÍCH XUẤT THỦY VÂN</vt:lpstr>
      <vt:lpstr>DEMO MA TRẬN MINH HỌA</vt:lpstr>
      <vt:lpstr>CẢM ƠN MỌI NGƯỜI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PROFESSIONAL TECHNOLOGY STYLE</dc:title>
  <dc:creator>CHUNG</dc:creator>
  <cp:lastModifiedBy>chung dao</cp:lastModifiedBy>
  <cp:revision>32</cp:revision>
  <dcterms:created xsi:type="dcterms:W3CDTF">2025-06-04T17:13:21Z</dcterms:created>
  <dcterms:modified xsi:type="dcterms:W3CDTF">2025-08-26T11:24:25Z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69582F4EBEA94A0B81DE0A264D42FD1C_12</vt:lpwstr>
  </property>
  <property fmtid="{D5CDD505-2E9C-101B-9397-08002B2CF9AE}" pid="3" name="KSOProductBuildVer">
    <vt:lpwstr>1033-12.2.0.21179</vt:lpwstr>
  </property>
</Properties>
</file>